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0" r:id="rId4"/>
    <p:sldMasterId id="2147483863" r:id="rId5"/>
  </p:sldMasterIdLst>
  <p:notesMasterIdLst>
    <p:notesMasterId r:id="rId67"/>
  </p:notesMasterIdLst>
  <p:handoutMasterIdLst>
    <p:handoutMasterId r:id="rId68"/>
  </p:handoutMasterIdLst>
  <p:sldIdLst>
    <p:sldId id="2147376987" r:id="rId6"/>
    <p:sldId id="2147376988" r:id="rId7"/>
    <p:sldId id="2147376992" r:id="rId8"/>
    <p:sldId id="2147376991" r:id="rId9"/>
    <p:sldId id="2147376993" r:id="rId10"/>
    <p:sldId id="2147376994" r:id="rId11"/>
    <p:sldId id="2147376995" r:id="rId12"/>
    <p:sldId id="2147376996" r:id="rId13"/>
    <p:sldId id="2147376997" r:id="rId14"/>
    <p:sldId id="265" r:id="rId15"/>
    <p:sldId id="266" r:id="rId16"/>
    <p:sldId id="267" r:id="rId17"/>
    <p:sldId id="298" r:id="rId18"/>
    <p:sldId id="300" r:id="rId19"/>
    <p:sldId id="301" r:id="rId20"/>
    <p:sldId id="302" r:id="rId21"/>
    <p:sldId id="2147376998" r:id="rId22"/>
    <p:sldId id="2147376999" r:id="rId23"/>
    <p:sldId id="2147377000" r:id="rId24"/>
    <p:sldId id="2147377001" r:id="rId25"/>
    <p:sldId id="2147377002" r:id="rId26"/>
    <p:sldId id="2147377003" r:id="rId27"/>
    <p:sldId id="2147377004" r:id="rId28"/>
    <p:sldId id="2147377005" r:id="rId29"/>
    <p:sldId id="2147377006" r:id="rId30"/>
    <p:sldId id="2147377007" r:id="rId31"/>
    <p:sldId id="2147377008" r:id="rId32"/>
    <p:sldId id="2147377030" r:id="rId33"/>
    <p:sldId id="2147377009" r:id="rId34"/>
    <p:sldId id="2147377010" r:id="rId35"/>
    <p:sldId id="262" r:id="rId36"/>
    <p:sldId id="263" r:id="rId37"/>
    <p:sldId id="269" r:id="rId38"/>
    <p:sldId id="270" r:id="rId39"/>
    <p:sldId id="258" r:id="rId40"/>
    <p:sldId id="259" r:id="rId41"/>
    <p:sldId id="260" r:id="rId42"/>
    <p:sldId id="261" r:id="rId43"/>
    <p:sldId id="2147377011" r:id="rId44"/>
    <p:sldId id="268" r:id="rId45"/>
    <p:sldId id="2147377012" r:id="rId46"/>
    <p:sldId id="2147377013" r:id="rId47"/>
    <p:sldId id="2147377014" r:id="rId48"/>
    <p:sldId id="2147377015" r:id="rId49"/>
    <p:sldId id="2147377016" r:id="rId50"/>
    <p:sldId id="2147377017" r:id="rId51"/>
    <p:sldId id="274" r:id="rId52"/>
    <p:sldId id="2147377018" r:id="rId53"/>
    <p:sldId id="2147377019" r:id="rId54"/>
    <p:sldId id="2147377020" r:id="rId55"/>
    <p:sldId id="2147377021" r:id="rId56"/>
    <p:sldId id="2147377022" r:id="rId57"/>
    <p:sldId id="2147377023" r:id="rId58"/>
    <p:sldId id="264" r:id="rId59"/>
    <p:sldId id="2147377024" r:id="rId60"/>
    <p:sldId id="2147377025" r:id="rId61"/>
    <p:sldId id="2147377026" r:id="rId62"/>
    <p:sldId id="2147377027" r:id="rId63"/>
    <p:sldId id="2147377028" r:id="rId64"/>
    <p:sldId id="2147377029" r:id="rId65"/>
    <p:sldId id="2147376989" r:id="rId66"/>
  </p:sldIdLst>
  <p:sldSz cx="9144000" cy="5143500" type="screen16x9"/>
  <p:notesSz cx="6858000" cy="9144000"/>
  <p:custDataLst>
    <p:tags r:id="rId6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E680B2D-0441-4D83-AC6E-2A47DFEE13A1}">
          <p14:sldIdLst/>
        </p14:section>
        <p14:section name="Default Section" id="{54A481DD-7E57-4496-B518-4C5DF165B851}">
          <p14:sldIdLst>
            <p14:sldId id="2147376987"/>
            <p14:sldId id="2147376988"/>
            <p14:sldId id="2147376992"/>
            <p14:sldId id="2147376991"/>
            <p14:sldId id="2147376993"/>
            <p14:sldId id="2147376994"/>
            <p14:sldId id="2147376995"/>
            <p14:sldId id="2147376996"/>
            <p14:sldId id="2147376997"/>
            <p14:sldId id="265"/>
            <p14:sldId id="266"/>
            <p14:sldId id="267"/>
            <p14:sldId id="298"/>
            <p14:sldId id="300"/>
            <p14:sldId id="301"/>
            <p14:sldId id="302"/>
            <p14:sldId id="2147376998"/>
            <p14:sldId id="2147376999"/>
            <p14:sldId id="2147377000"/>
            <p14:sldId id="2147377001"/>
            <p14:sldId id="2147377002"/>
            <p14:sldId id="2147377003"/>
            <p14:sldId id="2147377004"/>
            <p14:sldId id="2147377005"/>
            <p14:sldId id="2147377006"/>
            <p14:sldId id="2147377007"/>
            <p14:sldId id="2147377008"/>
            <p14:sldId id="2147377030"/>
            <p14:sldId id="2147377009"/>
            <p14:sldId id="2147377010"/>
            <p14:sldId id="262"/>
            <p14:sldId id="263"/>
            <p14:sldId id="269"/>
            <p14:sldId id="270"/>
            <p14:sldId id="258"/>
            <p14:sldId id="259"/>
            <p14:sldId id="260"/>
            <p14:sldId id="261"/>
            <p14:sldId id="2147377011"/>
            <p14:sldId id="268"/>
            <p14:sldId id="2147377012"/>
            <p14:sldId id="2147377013"/>
            <p14:sldId id="2147377014"/>
            <p14:sldId id="2147377015"/>
            <p14:sldId id="2147377016"/>
            <p14:sldId id="2147377017"/>
            <p14:sldId id="274"/>
            <p14:sldId id="2147377018"/>
            <p14:sldId id="2147377019"/>
            <p14:sldId id="2147377020"/>
            <p14:sldId id="2147377021"/>
            <p14:sldId id="2147377022"/>
            <p14:sldId id="2147377023"/>
            <p14:sldId id="264"/>
            <p14:sldId id="2147377024"/>
            <p14:sldId id="2147377025"/>
            <p14:sldId id="2147377026"/>
            <p14:sldId id="2147377027"/>
            <p14:sldId id="2147377028"/>
            <p14:sldId id="2147377029"/>
            <p14:sldId id="21473769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>
          <p15:clr>
            <a:srgbClr val="A4A3A4"/>
          </p15:clr>
        </p15:guide>
        <p15:guide id="3" pos="5760" userDrawn="1">
          <p15:clr>
            <a:srgbClr val="A4A3A4"/>
          </p15:clr>
        </p15:guide>
        <p15:guide id="4" orient="horz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173">
          <p15:clr>
            <a:srgbClr val="A4A3A4"/>
          </p15:clr>
        </p15:guide>
        <p15:guide id="4" pos="414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leen Watson" initials="KW" lastIdx="1" clrIdx="0"/>
  <p:cmAuthor id="2" name="Kathleen Watson" initials="KW [2]" lastIdx="1" clrIdx="1"/>
  <p:cmAuthor id="3" name="Kathleen Watson" initials="KW [3]" lastIdx="1" clrIdx="2"/>
  <p:cmAuthor id="4" name="Kathleen Watson" initials="KW [4]" lastIdx="1" clrIdx="3"/>
  <p:cmAuthor id="5" name="Kathleen Watson" initials="KW [5]" lastIdx="1" clrIdx="4"/>
  <p:cmAuthor id="6" name="Kathleen Watson" initials="KW [6]" lastIdx="1" clrIdx="5"/>
  <p:cmAuthor id="7" name="Kathleen Watson" initials="KW [7]" lastIdx="1" clrIdx="6"/>
  <p:cmAuthor id="8" name="Kathleen Watson" initials="KW [8]" lastIdx="1" clrIdx="7"/>
  <p:cmAuthor id="9" name="Kathleen Watson" initials="KW [9]" lastIdx="1" clrIdx="8"/>
  <p:cmAuthor id="10" name="Kathleen Watson" initials="KW [10]" lastIdx="1" clrIdx="9"/>
  <p:cmAuthor id="11" name="Kathleen Watson" initials="KW [11]" lastIdx="1" clrIdx="10"/>
  <p:cmAuthor id="12" name="Kathleen Watson" initials="KW [12]" lastIdx="1" clrIdx="11"/>
  <p:cmAuthor id="13" name="Jeff San Miguel" initials="JSM" lastIdx="1" clrIdx="12"/>
  <p:cmAuthor id="14" name="Jeff San Miguel" initials="JSM [2]" lastIdx="1" clrIdx="13"/>
  <p:cmAuthor id="15" name="Jeff San Miguel" initials="JSM [3]" lastIdx="1" clrIdx="14"/>
  <p:cmAuthor id="16" name="Jeff San Miguel" initials="JSM [4]" lastIdx="1" clrIdx="15"/>
  <p:cmAuthor id="17" name="Jeff San Miguel" initials="JSM [5]" lastIdx="1" clrIdx="16"/>
  <p:cmAuthor id="18" name="Jeff San Miguel" initials="JSM [6]" lastIdx="1" clrIdx="17"/>
  <p:cmAuthor id="19" name="Jeff San Miguel" initials="JSM [7]" lastIdx="1" clrIdx="18"/>
  <p:cmAuthor id="20" name="Jeff San Miguel" initials="JSM [8]" lastIdx="1" clrIdx="19"/>
  <p:cmAuthor id="21" name="Jeff San Miguel" initials="JSM [9]" lastIdx="1" clrIdx="20"/>
  <p:cmAuthor id="22" name="Sarat Nagabhirava" initials="SN" lastIdx="1" clrIdx="21">
    <p:extLst>
      <p:ext uri="{19B8F6BF-5375-455C-9EA6-DF929625EA0E}">
        <p15:presenceInfo xmlns:p15="http://schemas.microsoft.com/office/powerpoint/2012/main" userId="S::sarat.nagabhirava@hitachivantara.com::ea06d03c-d15a-44a6-9cc4-efc68a132fed" providerId="AD"/>
      </p:ext>
    </p:extLst>
  </p:cmAuthor>
  <p:cmAuthor id="23" name="Ajay Pulpa" initials="AP" lastIdx="5" clrIdx="22">
    <p:extLst>
      <p:ext uri="{19B8F6BF-5375-455C-9EA6-DF929625EA0E}">
        <p15:presenceInfo xmlns:p15="http://schemas.microsoft.com/office/powerpoint/2012/main" userId="S::ajay.pulpa@hitachivantara.com::37ecf643-fb92-4cee-9bf7-7ced5afb810c" providerId="AD"/>
      </p:ext>
    </p:extLst>
  </p:cmAuthor>
  <p:cmAuthor id="24" name="Alexander Balakersky" initials="AB" lastIdx="23" clrIdx="23">
    <p:extLst>
      <p:ext uri="{19B8F6BF-5375-455C-9EA6-DF929625EA0E}">
        <p15:presenceInfo xmlns:p15="http://schemas.microsoft.com/office/powerpoint/2012/main" userId="S::alex.balakersky@hitachivantara.com::cdddf520-feda-4ccc-aef6-8e3725d99f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7"/>
    <a:srgbClr val="FFFF99"/>
    <a:srgbClr val="C6EFCE"/>
    <a:srgbClr val="F2F1F1"/>
    <a:srgbClr val="271E1C"/>
    <a:srgbClr val="0E1628"/>
    <a:srgbClr val="000000"/>
    <a:srgbClr val="135295"/>
    <a:srgbClr val="032F46"/>
    <a:srgbClr val="06252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>
        <p:guide orient="horz" pos="3240"/>
        <p:guide/>
        <p:guide pos="576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  <p:guide pos="173"/>
        <p:guide pos="414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3F974-BB90-4059-9901-8147A3A6343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5FBB6-509D-433A-BC0A-FC2E7C728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806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84200" y="849313"/>
            <a:ext cx="5689600" cy="3200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55010" y="4236396"/>
            <a:ext cx="6414557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92625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defTabSz="914400" rtl="0" eaLnBrk="1" latinLnBrk="0" hangingPunct="1">
      <a:lnSpc>
        <a:spcPct val="95000"/>
      </a:lnSpc>
      <a:spcBef>
        <a:spcPts val="800"/>
      </a:spcBef>
      <a:spcAft>
        <a:spcPts val="600"/>
      </a:spcAft>
      <a:buClr>
        <a:schemeClr val="accent2"/>
      </a:buClr>
      <a:buFont typeface="Wingdings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39725" indent="-165100" algn="l" defTabSz="914400" rtl="0" eaLnBrk="1" latinLnBrk="0" hangingPunct="1">
      <a:lnSpc>
        <a:spcPct val="85000"/>
      </a:lnSpc>
      <a:spcBef>
        <a:spcPts val="0"/>
      </a:spcBef>
      <a:spcAft>
        <a:spcPts val="400"/>
      </a:spcAft>
      <a:buClr>
        <a:schemeClr val="tx1">
          <a:lumMod val="85000"/>
          <a:lumOff val="15000"/>
        </a:schemeClr>
      </a:buClr>
      <a:buFont typeface="HelveticaNeueLT Std" pitchFamily="34" charset="0"/>
      <a:buChar char="‐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57200" indent="-117475" algn="l" defTabSz="914400" rtl="0" eaLnBrk="1" latinLnBrk="0" hangingPunct="1">
      <a:lnSpc>
        <a:spcPct val="85000"/>
      </a:lnSpc>
      <a:spcBef>
        <a:spcPts val="0"/>
      </a:spcBef>
      <a:spcAft>
        <a:spcPts val="400"/>
      </a:spcAft>
      <a:buClr>
        <a:schemeClr val="tx1">
          <a:lumMod val="85000"/>
          <a:lumOff val="15000"/>
        </a:schemeClr>
      </a:buClr>
      <a:buFont typeface="HelveticaNeueLT Std" pitchFamily="34" charset="0"/>
      <a:buChar char="‐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74675" indent="-117475" algn="l" defTabSz="914400" rtl="0" eaLnBrk="1" latinLnBrk="0" hangingPunct="1">
      <a:lnSpc>
        <a:spcPct val="85000"/>
      </a:lnSpc>
      <a:spcBef>
        <a:spcPts val="0"/>
      </a:spcBef>
      <a:spcAft>
        <a:spcPts val="400"/>
      </a:spcAft>
      <a:buClr>
        <a:schemeClr val="tx1">
          <a:lumMod val="85000"/>
          <a:lumOff val="15000"/>
        </a:schemeClr>
      </a:buClr>
      <a:buFont typeface="HelveticaNeueLT Std" pitchFamily="34" charset="0"/>
      <a:buChar char="‐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39775" indent="-165100" algn="l" defTabSz="914400" rtl="0" eaLnBrk="1" latinLnBrk="0" hangingPunct="1">
      <a:lnSpc>
        <a:spcPct val="85000"/>
      </a:lnSpc>
      <a:spcBef>
        <a:spcPts val="0"/>
      </a:spcBef>
      <a:spcAft>
        <a:spcPts val="400"/>
      </a:spcAft>
      <a:buClr>
        <a:schemeClr val="tx1">
          <a:lumMod val="85000"/>
          <a:lumOff val="15000"/>
        </a:schemeClr>
      </a:buClr>
      <a:buFont typeface="HelveticaNeueLT Std" pitchFamily="34" charset="0"/>
      <a:buChar char="‐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BBAB27B5-0574-324F-803C-967883763FE5}"/>
              </a:ext>
            </a:extLst>
          </p:cNvPr>
          <p:cNvSpPr/>
          <p:nvPr userDrawn="1"/>
        </p:nvSpPr>
        <p:spPr>
          <a:xfrm>
            <a:off x="0" y="0"/>
            <a:ext cx="9153144" cy="5157216"/>
          </a:xfrm>
          <a:prstGeom prst="rect">
            <a:avLst/>
          </a:prstGeom>
          <a:solidFill>
            <a:srgbClr val="F2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0FA9B860-54C4-BF42-B6FB-5E9E9C2110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5575" cy="515721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smtClean="0">
                <a:solidFill>
                  <a:prstClr val="white">
                    <a:alpha val="50000"/>
                  </a:prstClr>
                </a:solidFill>
                <a:latin typeface="Arial"/>
              </a:rPr>
              <a:pPr/>
              <a:t>‹#›</a:t>
            </a:fld>
            <a:endParaRPr lang="en-US" sz="800">
              <a:solidFill>
                <a:prstClr val="white">
                  <a:alpha val="50000"/>
                </a:prstClr>
              </a:solidFill>
              <a:latin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292340" y="4911221"/>
            <a:ext cx="28119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© Hitachi Vantara Corporation 2021. All Rights Reserved.</a:t>
            </a: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5D58B749-0CC1-114C-B290-D92892EC546B}"/>
              </a:ext>
            </a:extLst>
          </p:cNvPr>
          <p:cNvSpPr/>
          <p:nvPr/>
        </p:nvSpPr>
        <p:spPr>
          <a:xfrm>
            <a:off x="4047344" y="1031875"/>
            <a:ext cx="5056984" cy="3140074"/>
          </a:xfrm>
          <a:prstGeom prst="parallelogram">
            <a:avLst>
              <a:gd name="adj" fmla="val 87626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932" y="2803117"/>
            <a:ext cx="4286425" cy="830997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sz="24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 placeholder</a:t>
            </a:r>
          </a:p>
          <a:p>
            <a:r>
              <a:rPr lang="en-US"/>
              <a:t>Subtitle placeholder</a:t>
            </a:r>
          </a:p>
        </p:txBody>
      </p:sp>
      <p:sp>
        <p:nvSpPr>
          <p:cNvPr id="57" name="Title 1"/>
          <p:cNvSpPr>
            <a:spLocks noGrp="1"/>
          </p:cNvSpPr>
          <p:nvPr>
            <p:ph type="ctrTitle" hasCustomPrompt="1"/>
          </p:nvPr>
        </p:nvSpPr>
        <p:spPr>
          <a:xfrm>
            <a:off x="502932" y="725773"/>
            <a:ext cx="5148359" cy="2071294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cap="none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2 Line Hitachi Title Slide Placeholder </a:t>
            </a:r>
            <a:br>
              <a:rPr lang="en-US"/>
            </a:br>
            <a:r>
              <a:rPr lang="en-US"/>
              <a:t>2 Line Hitachi </a:t>
            </a:r>
          </a:p>
        </p:txBody>
      </p:sp>
      <p:sp>
        <p:nvSpPr>
          <p:cNvPr id="5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02933" y="3905309"/>
            <a:ext cx="3544411" cy="307777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400" b="1" baseline="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7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02933" y="4134651"/>
            <a:ext cx="3544411" cy="461665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/>
              <a:t>Title/Department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4EEFB5C-B463-1E44-9A2E-65D5067F0CDE}"/>
              </a:ext>
            </a:extLst>
          </p:cNvPr>
          <p:cNvSpPr/>
          <p:nvPr userDrawn="1"/>
        </p:nvSpPr>
        <p:spPr>
          <a:xfrm>
            <a:off x="264160" y="4911122"/>
            <a:ext cx="54254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kern="120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CONFIDENTIAL – For use by Hitachi Vantara Corporation employees and other audiences under NDA only.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3EB0869-3E79-3F4E-9D3F-266096498C12}"/>
              </a:ext>
            </a:extLst>
          </p:cNvPr>
          <p:cNvGrpSpPr/>
          <p:nvPr userDrawn="1"/>
        </p:nvGrpSpPr>
        <p:grpSpPr>
          <a:xfrm>
            <a:off x="7684916" y="225821"/>
            <a:ext cx="1247901" cy="356665"/>
            <a:chOff x="2751138" y="3262313"/>
            <a:chExt cx="4665662" cy="1333500"/>
          </a:xfrm>
          <a:solidFill>
            <a:schemeClr val="tx2"/>
          </a:solidFill>
        </p:grpSpPr>
        <p:sp>
          <p:nvSpPr>
            <p:cNvPr id="37" name="Freeform 1">
              <a:extLst>
                <a:ext uri="{FF2B5EF4-FFF2-40B4-BE49-F238E27FC236}">
                  <a16:creationId xmlns:a16="http://schemas.microsoft.com/office/drawing/2014/main" id="{9EF15DD0-D4E3-2A4C-BBA8-E4340DC90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0" name="Freeform 2">
              <a:extLst>
                <a:ext uri="{FF2B5EF4-FFF2-40B4-BE49-F238E27FC236}">
                  <a16:creationId xmlns:a16="http://schemas.microsoft.com/office/drawing/2014/main" id="{7D776389-F516-FB4F-A1DD-DFAFD7A52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7A03D195-51A3-FB41-AB98-060A7C7B1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2" name="Freeform 4">
              <a:extLst>
                <a:ext uri="{FF2B5EF4-FFF2-40B4-BE49-F238E27FC236}">
                  <a16:creationId xmlns:a16="http://schemas.microsoft.com/office/drawing/2014/main" id="{67AEB9D3-2CF2-1140-8134-FAC25DEE2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1473A2DD-6FFA-B54D-AD48-B8554DAE9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0CF38961-F8D5-F343-B9EF-C729B88FA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394B37BF-A713-D641-8DAD-782BCCD00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1FE76544-C177-E849-9D35-12A56B98F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DA5863E-DA82-7B4D-81A9-D6BE8C034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A86435B9-6142-154F-BFC6-5D339D6DF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9AB1F8D4-1C65-C34D-8F62-FE7BF0841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177D9EEA-2FB4-9445-9386-5B0630B34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0B51CDE1-0BA7-894C-82FE-262CFC879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730A6B55-A1F7-3D4E-87A7-1F9914DAF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94C52443-CB33-A346-B882-190561F97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A634C48-1091-CD4F-B92D-B2C8A155C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9DF0CBEF-BA78-9541-9A4D-AA24E90F9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B1625B4A-C33B-4040-B071-7484CB401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E7D258ED-5393-EA41-BA50-606F00761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2FF24359-9DD7-454B-BD35-772CC4683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06A67080-35FB-2C41-BB3C-4016EDC0C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301C1D91-B344-0F42-8390-609116AB5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0D713FBB-1166-BC49-B784-FED5242C8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545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7F93110-F0E5-1B49-A703-BC0D346F47AB}"/>
              </a:ext>
            </a:extLst>
          </p:cNvPr>
          <p:cNvSpPr/>
          <p:nvPr userDrawn="1"/>
        </p:nvSpPr>
        <p:spPr>
          <a:xfrm>
            <a:off x="0" y="0"/>
            <a:ext cx="9153144" cy="5157216"/>
          </a:xfrm>
          <a:prstGeom prst="rect">
            <a:avLst/>
          </a:prstGeom>
          <a:solidFill>
            <a:srgbClr val="F2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B65006-FB1C-2447-B5F8-6E60269B7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5575" cy="5157217"/>
          </a:xfrm>
          <a:prstGeom prst="rect">
            <a:avLst/>
          </a:prstGeom>
        </p:spPr>
      </p:pic>
      <p:sp>
        <p:nvSpPr>
          <p:cNvPr id="37" name="Parallelogram 36">
            <a:extLst>
              <a:ext uri="{FF2B5EF4-FFF2-40B4-BE49-F238E27FC236}">
                <a16:creationId xmlns:a16="http://schemas.microsoft.com/office/drawing/2014/main" id="{E9EACCD9-8670-554A-B8AC-49DDE425B45D}"/>
              </a:ext>
            </a:extLst>
          </p:cNvPr>
          <p:cNvSpPr/>
          <p:nvPr userDrawn="1"/>
        </p:nvSpPr>
        <p:spPr>
          <a:xfrm>
            <a:off x="4047344" y="1031875"/>
            <a:ext cx="5056984" cy="3140074"/>
          </a:xfrm>
          <a:prstGeom prst="parallelogram">
            <a:avLst>
              <a:gd name="adj" fmla="val 87626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Title 1"/>
          <p:cNvSpPr>
            <a:spLocks noGrp="1"/>
          </p:cNvSpPr>
          <p:nvPr>
            <p:ph type="ctrTitle" hasCustomPrompt="1"/>
          </p:nvPr>
        </p:nvSpPr>
        <p:spPr>
          <a:xfrm>
            <a:off x="502932" y="725773"/>
            <a:ext cx="5148359" cy="718825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cap="none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smtClean="0">
                <a:solidFill>
                  <a:prstClr val="white">
                    <a:alpha val="50000"/>
                  </a:prstClr>
                </a:solidFill>
                <a:latin typeface="Arial"/>
              </a:rPr>
              <a:pPr/>
              <a:t>‹#›</a:t>
            </a:fld>
            <a:endParaRPr lang="en-US" sz="800">
              <a:solidFill>
                <a:prstClr val="white">
                  <a:alpha val="50000"/>
                </a:prstClr>
              </a:solidFill>
              <a:latin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292340" y="4911221"/>
            <a:ext cx="28119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© Hitachi Vantara Corporation 2021. All Rights Reserved.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EDAFC65-B1F7-4F41-A5AA-84BAB1A81BCF}"/>
              </a:ext>
            </a:extLst>
          </p:cNvPr>
          <p:cNvGrpSpPr/>
          <p:nvPr userDrawn="1"/>
        </p:nvGrpSpPr>
        <p:grpSpPr>
          <a:xfrm>
            <a:off x="7684916" y="225821"/>
            <a:ext cx="1247901" cy="356665"/>
            <a:chOff x="2751138" y="3262313"/>
            <a:chExt cx="4665662" cy="1333500"/>
          </a:xfrm>
          <a:solidFill>
            <a:schemeClr val="tx2"/>
          </a:solidFill>
        </p:grpSpPr>
        <p:sp>
          <p:nvSpPr>
            <p:cNvPr id="33" name="Freeform 1">
              <a:extLst>
                <a:ext uri="{FF2B5EF4-FFF2-40B4-BE49-F238E27FC236}">
                  <a16:creationId xmlns:a16="http://schemas.microsoft.com/office/drawing/2014/main" id="{4B0F5FC7-5F09-894E-B082-2189544E8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0" name="Freeform 2">
              <a:extLst>
                <a:ext uri="{FF2B5EF4-FFF2-40B4-BE49-F238E27FC236}">
                  <a16:creationId xmlns:a16="http://schemas.microsoft.com/office/drawing/2014/main" id="{9B24C208-71D5-CA4D-87C4-497124F40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B43B2961-637D-D94B-AA2F-ECA924FF4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2" name="Freeform 4">
              <a:extLst>
                <a:ext uri="{FF2B5EF4-FFF2-40B4-BE49-F238E27FC236}">
                  <a16:creationId xmlns:a16="http://schemas.microsoft.com/office/drawing/2014/main" id="{7F37D68B-C1DF-D94D-85A6-E0A1EDBED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D005748-62D0-6346-8B2A-5C24DFBE0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526BAE56-41A8-7B46-A55B-CE2F3256F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DC1B0A9-B391-1F41-8100-28437C86D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71F9484E-11B4-0D48-8D9B-450A34B9A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76020E69-4951-D345-BFFC-18D02A6F7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C9CF2CD2-5D1A-2246-8C7B-A8843F81C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9D5E3F12-AB8E-4141-A54A-62860DCDC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C0B692C7-A950-B54B-BC66-BFA1F21C7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C7F9CF79-7112-6041-8081-416959F3E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101EB7A8-E9DF-CD42-9340-02B53F66C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647ED43F-E0C0-A44D-840C-0F2D01846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9646525D-6880-A945-A64D-5CBAFD961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0724AEA5-B7BA-AA41-A508-46238973A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C39669E7-683E-E04C-9BDE-FCFA3AB6E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2FD5EA1B-F717-DC43-AD20-7420590DC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6B127F6E-3709-5F47-A149-09527AA87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A41CA049-4824-C643-918B-7CEB46453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D569A377-4B96-7045-AB56-0C3E43DC5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DC739318-5E5C-7B4A-B9A4-EC64D71A9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08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7CE37F6-A5DA-A34E-A2AB-A024A6565786}"/>
              </a:ext>
            </a:extLst>
          </p:cNvPr>
          <p:cNvSpPr/>
          <p:nvPr userDrawn="1"/>
        </p:nvSpPr>
        <p:spPr>
          <a:xfrm>
            <a:off x="0" y="0"/>
            <a:ext cx="9153144" cy="5157216"/>
          </a:xfrm>
          <a:prstGeom prst="rect">
            <a:avLst/>
          </a:prstGeom>
          <a:solidFill>
            <a:srgbClr val="F2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2B2A8ED-B7E8-FE44-A6F2-48541A30BA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5575" cy="5157217"/>
          </a:xfrm>
          <a:prstGeom prst="rect">
            <a:avLst/>
          </a:prstGeom>
        </p:spPr>
      </p:pic>
      <p:sp>
        <p:nvSpPr>
          <p:cNvPr id="57" name="Title 1"/>
          <p:cNvSpPr>
            <a:spLocks noGrp="1"/>
          </p:cNvSpPr>
          <p:nvPr>
            <p:ph type="ctrTitle" hasCustomPrompt="1"/>
          </p:nvPr>
        </p:nvSpPr>
        <p:spPr>
          <a:xfrm>
            <a:off x="502932" y="725773"/>
            <a:ext cx="5148359" cy="718825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cap="none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smtClean="0">
                <a:solidFill>
                  <a:prstClr val="white">
                    <a:alpha val="50000"/>
                  </a:prstClr>
                </a:solidFill>
                <a:latin typeface="Arial"/>
              </a:rPr>
              <a:pPr/>
              <a:t>‹#›</a:t>
            </a:fld>
            <a:endParaRPr lang="en-US" sz="800">
              <a:solidFill>
                <a:prstClr val="white">
                  <a:alpha val="50000"/>
                </a:prstClr>
              </a:solidFill>
              <a:latin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292340" y="4911221"/>
            <a:ext cx="28119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© Hitachi Vantara Corporation 2021. All Rights Reserved.</a:t>
            </a:r>
          </a:p>
        </p:txBody>
      </p:sp>
      <p:sp>
        <p:nvSpPr>
          <p:cNvPr id="40" name="Text Placeholder 6" hidden="1">
            <a:extLst>
              <a:ext uri="{FF2B5EF4-FFF2-40B4-BE49-F238E27FC236}">
                <a16:creationId xmlns:a16="http://schemas.microsoft.com/office/drawing/2014/main" id="{991403C9-0148-7D46-90A7-AB108788E44B}"/>
              </a:ext>
            </a:extLst>
          </p:cNvPr>
          <p:cNvSpPr txBox="1">
            <a:spLocks/>
          </p:cNvSpPr>
          <p:nvPr/>
        </p:nvSpPr>
        <p:spPr>
          <a:xfrm>
            <a:off x="502933" y="3911450"/>
            <a:ext cx="3984400" cy="30777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Font typeface="Wingdings" charset="2"/>
              <a:buNone/>
              <a:defRPr lang="en-US" sz="1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0987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spcAft>
                <a:spcPts val="800"/>
              </a:spcAft>
              <a:buFontTx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4675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5663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0613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Vicki Taniguchi</a:t>
            </a:r>
          </a:p>
        </p:txBody>
      </p:sp>
      <p:sp>
        <p:nvSpPr>
          <p:cNvPr id="43" name="Text Placeholder 8" hidden="1">
            <a:extLst>
              <a:ext uri="{FF2B5EF4-FFF2-40B4-BE49-F238E27FC236}">
                <a16:creationId xmlns:a16="http://schemas.microsoft.com/office/drawing/2014/main" id="{1304462C-CFD9-C848-A34B-3566C173AB39}"/>
              </a:ext>
            </a:extLst>
          </p:cNvPr>
          <p:cNvSpPr txBox="1">
            <a:spLocks/>
          </p:cNvSpPr>
          <p:nvPr/>
        </p:nvSpPr>
        <p:spPr>
          <a:xfrm>
            <a:off x="502933" y="4140792"/>
            <a:ext cx="3984400" cy="46166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Font typeface="Wingdings" charset="2"/>
              <a:buNone/>
              <a:defRPr 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0987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spcAft>
                <a:spcPts val="800"/>
              </a:spcAft>
              <a:buFontTx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4675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5663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0613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Graphic Designer</a:t>
            </a: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WWM, Hitachi Vantara</a:t>
            </a:r>
          </a:p>
        </p:txBody>
      </p:sp>
      <p:sp>
        <p:nvSpPr>
          <p:cNvPr id="44" name="Subtitle 2" hidden="1">
            <a:extLst>
              <a:ext uri="{FF2B5EF4-FFF2-40B4-BE49-F238E27FC236}">
                <a16:creationId xmlns:a16="http://schemas.microsoft.com/office/drawing/2014/main" id="{F32A90E2-EC66-8A46-96A2-0343B42CC1DE}"/>
              </a:ext>
            </a:extLst>
          </p:cNvPr>
          <p:cNvSpPr txBox="1">
            <a:spLocks/>
          </p:cNvSpPr>
          <p:nvPr/>
        </p:nvSpPr>
        <p:spPr>
          <a:xfrm>
            <a:off x="502935" y="2803208"/>
            <a:ext cx="4224708" cy="873847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lang="en-US"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5000"/>
              </a:lnSpc>
              <a:spcBef>
                <a:spcPct val="20000"/>
              </a:spcBef>
              <a:spcAft>
                <a:spcPts val="800"/>
              </a:spcAft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Subtitle</a:t>
            </a:r>
          </a:p>
        </p:txBody>
      </p:sp>
      <p:sp>
        <p:nvSpPr>
          <p:cNvPr id="45" name="Title 1" hidden="1">
            <a:extLst>
              <a:ext uri="{FF2B5EF4-FFF2-40B4-BE49-F238E27FC236}">
                <a16:creationId xmlns:a16="http://schemas.microsoft.com/office/drawing/2014/main" id="{41F1F267-0749-F34D-ADD9-700486D42712}"/>
              </a:ext>
            </a:extLst>
          </p:cNvPr>
          <p:cNvSpPr txBox="1">
            <a:spLocks/>
          </p:cNvSpPr>
          <p:nvPr/>
        </p:nvSpPr>
        <p:spPr>
          <a:xfrm>
            <a:off x="502934" y="726196"/>
            <a:ext cx="4740275" cy="1954267"/>
          </a:xfrm>
          <a:prstGeom prst="rect">
            <a:avLst/>
          </a:prstGeom>
          <a:effectLst/>
        </p:spPr>
        <p:txBody>
          <a:bodyPr vert="horz" lIns="91440" tIns="0" rIns="9144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Get Your Red on PowerPoint Presentation</a:t>
            </a: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CF3FE0B2-F863-5D41-9BDC-766DD2F8FF0D}"/>
              </a:ext>
            </a:extLst>
          </p:cNvPr>
          <p:cNvSpPr/>
          <p:nvPr/>
        </p:nvSpPr>
        <p:spPr>
          <a:xfrm>
            <a:off x="4047344" y="1031875"/>
            <a:ext cx="5056984" cy="3140074"/>
          </a:xfrm>
          <a:prstGeom prst="parallelogram">
            <a:avLst>
              <a:gd name="adj" fmla="val 87626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918EED-EE16-EC44-9C6C-28BE462A7C12}"/>
              </a:ext>
            </a:extLst>
          </p:cNvPr>
          <p:cNvSpPr/>
          <p:nvPr/>
        </p:nvSpPr>
        <p:spPr>
          <a:xfrm>
            <a:off x="264160" y="4911122"/>
            <a:ext cx="54254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kern="120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CONFIDENTIAL – For use by Hitachi Vantara Corporation employees and other audiences under NDA only.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CC7C5D-DECA-2144-A9DE-A7D96BF2B5B7}"/>
              </a:ext>
            </a:extLst>
          </p:cNvPr>
          <p:cNvGrpSpPr/>
          <p:nvPr userDrawn="1"/>
        </p:nvGrpSpPr>
        <p:grpSpPr>
          <a:xfrm>
            <a:off x="7684916" y="225821"/>
            <a:ext cx="1247901" cy="356665"/>
            <a:chOff x="2751138" y="3262313"/>
            <a:chExt cx="4665662" cy="1333500"/>
          </a:xfrm>
          <a:solidFill>
            <a:schemeClr val="tx2"/>
          </a:solidFill>
        </p:grpSpPr>
        <p:sp>
          <p:nvSpPr>
            <p:cNvPr id="46" name="Freeform 1">
              <a:extLst>
                <a:ext uri="{FF2B5EF4-FFF2-40B4-BE49-F238E27FC236}">
                  <a16:creationId xmlns:a16="http://schemas.microsoft.com/office/drawing/2014/main" id="{A57F041B-46F4-3644-B749-F4D006600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7" name="Freeform 2">
              <a:extLst>
                <a:ext uri="{FF2B5EF4-FFF2-40B4-BE49-F238E27FC236}">
                  <a16:creationId xmlns:a16="http://schemas.microsoft.com/office/drawing/2014/main" id="{3942EBF2-56E4-FF4D-9247-2CD92AEA3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8" name="Freeform 3">
              <a:extLst>
                <a:ext uri="{FF2B5EF4-FFF2-40B4-BE49-F238E27FC236}">
                  <a16:creationId xmlns:a16="http://schemas.microsoft.com/office/drawing/2014/main" id="{A0CFA908-B93F-1E4D-8568-8AF2280F0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9" name="Freeform 4">
              <a:extLst>
                <a:ext uri="{FF2B5EF4-FFF2-40B4-BE49-F238E27FC236}">
                  <a16:creationId xmlns:a16="http://schemas.microsoft.com/office/drawing/2014/main" id="{138E81D7-1D58-574A-B5A2-D0D2439B0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37B30696-FE28-914A-A2EB-F6564466B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ED905FA5-8DD3-534A-8C43-6BBA8401C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28268B98-435E-A446-BA63-C684F1F8A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C84E6BE3-584E-F646-9202-9F924F7EE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16C3E072-4EDD-3647-BF67-33BD3BE33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684BDD91-2666-E64F-A602-06F7B06F6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E14D7C0E-FEF8-0C4F-BA0C-B4593672F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97EC2A1A-6FC2-A544-873B-70971F6FA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423E1EF9-7DFC-F64C-9A03-C9450A66F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3D71D00A-A1A9-AF42-9C92-0093E5F7B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57C0BFBD-00C1-0643-B14C-4337FCCC2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C678C388-95D7-9E43-B561-D9FC6FCBE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16BCA27C-2100-8D4D-9A25-88241B1A4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3D968F36-7F69-6043-B04D-F17BE2EC5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0635CDEA-2CFC-0347-9BA1-7AA88D96F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973271FE-E07E-FA4B-A27E-22C92F19E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9" name="Freeform 21">
              <a:extLst>
                <a:ext uri="{FF2B5EF4-FFF2-40B4-BE49-F238E27FC236}">
                  <a16:creationId xmlns:a16="http://schemas.microsoft.com/office/drawing/2014/main" id="{25AD34E4-7F51-5142-A1DB-AC7C36B3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3A0F733F-ED79-874D-9B7F-9538ACC24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7884EF5A-2116-B048-9836-8E45A0B4D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786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264160" y="967575"/>
            <a:ext cx="85839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12" marR="0" lvl="0" indent="-35561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23" marR="0" lvl="1" indent="-342908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34" marR="0" lvl="2" indent="-330208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46" marR="0" lvl="3" indent="-317508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58" marR="0" lvl="4" indent="-342908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68" marR="0" lvl="5" indent="-35561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80" marR="0" lvl="6" indent="-35561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92" marR="0" lvl="7" indent="-35561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902" marR="0" lvl="8" indent="-35561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title"/>
          </p:nvPr>
        </p:nvSpPr>
        <p:spPr>
          <a:xfrm>
            <a:off x="264160" y="53113"/>
            <a:ext cx="7050900" cy="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665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Title Slide">
  <p:cSld name="38_Title Slid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/>
          <p:nvPr/>
        </p:nvSpPr>
        <p:spPr>
          <a:xfrm>
            <a:off x="0" y="-7472"/>
            <a:ext cx="9144000" cy="515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8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-152088" y="-74139"/>
            <a:ext cx="9398873" cy="530516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54901"/>
                </a:srgbClr>
              </a:gs>
              <a:gs pos="32000">
                <a:srgbClr val="000000">
                  <a:alpha val="9803"/>
                </a:srgbClr>
              </a:gs>
              <a:gs pos="73000">
                <a:srgbClr val="000000">
                  <a:alpha val="9803"/>
                </a:srgbClr>
              </a:gs>
              <a:gs pos="100000">
                <a:srgbClr val="000000">
                  <a:alpha val="5490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"/>
          <p:cNvSpPr/>
          <p:nvPr/>
        </p:nvSpPr>
        <p:spPr>
          <a:xfrm>
            <a:off x="0" y="2069718"/>
            <a:ext cx="9152700" cy="3073800"/>
          </a:xfrm>
          <a:prstGeom prst="rect">
            <a:avLst/>
          </a:prstGeom>
          <a:gradFill>
            <a:gsLst>
              <a:gs pos="0">
                <a:srgbClr val="000000">
                  <a:alpha val="54901"/>
                </a:srgbClr>
              </a:gs>
              <a:gs pos="100000">
                <a:srgbClr val="000000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8"/>
          <p:cNvSpPr txBox="1"/>
          <p:nvPr/>
        </p:nvSpPr>
        <p:spPr>
          <a:xfrm>
            <a:off x="1611" y="4915450"/>
            <a:ext cx="312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8"/>
          <p:cNvSpPr txBox="1">
            <a:spLocks noGrp="1"/>
          </p:cNvSpPr>
          <p:nvPr>
            <p:ph type="ctrTitle"/>
          </p:nvPr>
        </p:nvSpPr>
        <p:spPr>
          <a:xfrm>
            <a:off x="1187863" y="2319174"/>
            <a:ext cx="76536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8"/>
          <p:cNvSpPr txBox="1"/>
          <p:nvPr/>
        </p:nvSpPr>
        <p:spPr>
          <a:xfrm>
            <a:off x="1611" y="4915450"/>
            <a:ext cx="312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" name="Google Shape;132;p8"/>
          <p:cNvGrpSpPr/>
          <p:nvPr/>
        </p:nvGrpSpPr>
        <p:grpSpPr>
          <a:xfrm>
            <a:off x="7685012" y="225936"/>
            <a:ext cx="1248064" cy="356711"/>
            <a:chOff x="2751138" y="3262313"/>
            <a:chExt cx="4665661" cy="1333499"/>
          </a:xfrm>
        </p:grpSpPr>
        <p:sp>
          <p:nvSpPr>
            <p:cNvPr id="133" name="Google Shape;133;p8"/>
            <p:cNvSpPr/>
            <p:nvPr/>
          </p:nvSpPr>
          <p:spPr>
            <a:xfrm>
              <a:off x="6180138" y="3275013"/>
              <a:ext cx="673101" cy="631826"/>
            </a:xfrm>
            <a:custGeom>
              <a:avLst/>
              <a:gdLst/>
              <a:ahLst/>
              <a:cxnLst/>
              <a:rect l="l" t="t" r="r" b="b"/>
              <a:pathLst>
                <a:path w="1868" h="1755" extrusionOk="0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4083050" y="3275013"/>
              <a:ext cx="677863" cy="631826"/>
            </a:xfrm>
            <a:custGeom>
              <a:avLst/>
              <a:gdLst/>
              <a:ahLst/>
              <a:cxnLst/>
              <a:rect l="l" t="t" r="r" b="b"/>
              <a:pathLst>
                <a:path w="1884" h="1755" extrusionOk="0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4614863" y="3275013"/>
              <a:ext cx="796924" cy="631826"/>
            </a:xfrm>
            <a:custGeom>
              <a:avLst/>
              <a:gdLst/>
              <a:ahLst/>
              <a:cxnLst/>
              <a:rect l="l" t="t" r="r" b="b"/>
              <a:pathLst>
                <a:path w="2215" h="1755" extrusionOk="0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6985000" y="3275013"/>
              <a:ext cx="166689" cy="631826"/>
            </a:xfrm>
            <a:custGeom>
              <a:avLst/>
              <a:gdLst/>
              <a:ahLst/>
              <a:cxnLst/>
              <a:rect l="l" t="t" r="r" b="b"/>
              <a:pathLst>
                <a:path w="465" h="1755" extrusionOk="0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3049588" y="3275013"/>
              <a:ext cx="673101" cy="631826"/>
            </a:xfrm>
            <a:custGeom>
              <a:avLst/>
              <a:gdLst/>
              <a:ahLst/>
              <a:cxnLst/>
              <a:rect l="l" t="t" r="r" b="b"/>
              <a:pathLst>
                <a:path w="1868" h="1755" extrusionOk="0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3854450" y="3275013"/>
              <a:ext cx="168275" cy="631826"/>
            </a:xfrm>
            <a:custGeom>
              <a:avLst/>
              <a:gdLst/>
              <a:ahLst/>
              <a:cxnLst/>
              <a:rect l="l" t="t" r="r" b="b"/>
              <a:pathLst>
                <a:path w="466" h="1755" extrusionOk="0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5383213" y="3262313"/>
              <a:ext cx="715963" cy="663576"/>
            </a:xfrm>
            <a:custGeom>
              <a:avLst/>
              <a:gdLst/>
              <a:ahLst/>
              <a:cxnLst/>
              <a:rect l="l" t="t" r="r" b="b"/>
              <a:pathLst>
                <a:path w="1988" h="1842" extrusionOk="0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2751138" y="4083050"/>
              <a:ext cx="153987" cy="398464"/>
            </a:xfrm>
            <a:custGeom>
              <a:avLst/>
              <a:gdLst/>
              <a:ahLst/>
              <a:cxnLst/>
              <a:rect l="l" t="t" r="r" b="b"/>
              <a:pathLst>
                <a:path w="428" h="1109" extrusionOk="0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2986088" y="4198938"/>
              <a:ext cx="315912" cy="282574"/>
            </a:xfrm>
            <a:custGeom>
              <a:avLst/>
              <a:gdLst/>
              <a:ahLst/>
              <a:cxnLst/>
              <a:rect l="l" t="t" r="r" b="b"/>
              <a:pathLst>
                <a:path w="876" h="785" extrusionOk="0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3386138" y="4200525"/>
              <a:ext cx="212725" cy="288925"/>
            </a:xfrm>
            <a:custGeom>
              <a:avLst/>
              <a:gdLst/>
              <a:ahLst/>
              <a:cxnLst/>
              <a:rect l="l" t="t" r="r" b="b"/>
              <a:pathLst>
                <a:path w="590" h="802" extrusionOk="0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3635375" y="4198938"/>
              <a:ext cx="325437" cy="396874"/>
            </a:xfrm>
            <a:custGeom>
              <a:avLst/>
              <a:gdLst/>
              <a:ahLst/>
              <a:cxnLst/>
              <a:rect l="l" t="t" r="r" b="b"/>
              <a:pathLst>
                <a:path w="906" h="1104" extrusionOk="0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4013200" y="4198938"/>
              <a:ext cx="123825" cy="282574"/>
            </a:xfrm>
            <a:custGeom>
              <a:avLst/>
              <a:gdLst/>
              <a:ahLst/>
              <a:cxnLst/>
              <a:rect l="l" t="t" r="r" b="b"/>
              <a:pathLst>
                <a:path w="345" h="785" extrusionOk="0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4056063" y="4084638"/>
              <a:ext cx="93662" cy="82550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4211638" y="4200525"/>
              <a:ext cx="244475" cy="280988"/>
            </a:xfrm>
            <a:custGeom>
              <a:avLst/>
              <a:gdLst/>
              <a:ahLst/>
              <a:cxnLst/>
              <a:rect l="l" t="t" r="r" b="b"/>
              <a:pathLst>
                <a:path w="677" h="781" extrusionOk="0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4486275" y="4200525"/>
              <a:ext cx="266700" cy="287338"/>
            </a:xfrm>
            <a:custGeom>
              <a:avLst/>
              <a:gdLst/>
              <a:ahLst/>
              <a:cxnLst/>
              <a:rect l="l" t="t" r="r" b="b"/>
              <a:pathLst>
                <a:path w="743" h="797" extrusionOk="0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5210175" y="4071938"/>
              <a:ext cx="314325" cy="409575"/>
            </a:xfrm>
            <a:custGeom>
              <a:avLst/>
              <a:gdLst/>
              <a:ahLst/>
              <a:cxnLst/>
              <a:rect l="l" t="t" r="r" b="b"/>
              <a:pathLst>
                <a:path w="872" h="1138" extrusionOk="0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5594350" y="4200525"/>
              <a:ext cx="266700" cy="287338"/>
            </a:xfrm>
            <a:custGeom>
              <a:avLst/>
              <a:gdLst/>
              <a:ahLst/>
              <a:cxnLst/>
              <a:rect l="l" t="t" r="r" b="b"/>
              <a:pathLst>
                <a:path w="743" h="797" extrusionOk="0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4964113" y="4121150"/>
              <a:ext cx="212725" cy="366712"/>
            </a:xfrm>
            <a:custGeom>
              <a:avLst/>
              <a:gdLst/>
              <a:ahLst/>
              <a:cxnLst/>
              <a:rect l="l" t="t" r="r" b="b"/>
              <a:pathLst>
                <a:path w="589" h="1017" extrusionOk="0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6049963" y="4087813"/>
              <a:ext cx="450851" cy="395286"/>
            </a:xfrm>
            <a:custGeom>
              <a:avLst/>
              <a:gdLst/>
              <a:ahLst/>
              <a:cxnLst/>
              <a:rect l="l" t="t" r="r" b="b"/>
              <a:pathLst>
                <a:path w="1254" h="1096" extrusionOk="0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6573838" y="4200525"/>
              <a:ext cx="266700" cy="287338"/>
            </a:xfrm>
            <a:custGeom>
              <a:avLst/>
              <a:gdLst/>
              <a:ahLst/>
              <a:cxnLst/>
              <a:rect l="l" t="t" r="r" b="b"/>
              <a:pathLst>
                <a:path w="740" h="797" extrusionOk="0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7204075" y="4121150"/>
              <a:ext cx="212724" cy="366712"/>
            </a:xfrm>
            <a:custGeom>
              <a:avLst/>
              <a:gdLst/>
              <a:ahLst/>
              <a:cxnLst/>
              <a:rect l="l" t="t" r="r" b="b"/>
              <a:pathLst>
                <a:path w="590" h="1017" extrusionOk="0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6850063" y="4206875"/>
              <a:ext cx="331788" cy="274639"/>
            </a:xfrm>
            <a:custGeom>
              <a:avLst/>
              <a:gdLst/>
              <a:ahLst/>
              <a:cxnLst/>
              <a:rect l="l" t="t" r="r" b="b"/>
              <a:pathLst>
                <a:path w="921" h="764" extrusionOk="0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7175500" y="4010025"/>
              <a:ext cx="176213" cy="111125"/>
            </a:xfrm>
            <a:custGeom>
              <a:avLst/>
              <a:gdLst/>
              <a:ahLst/>
              <a:cxnLst/>
              <a:rect l="l" t="t" r="r" b="b"/>
              <a:pathLst>
                <a:path w="490" h="308" extrusionOk="0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p8"/>
          <p:cNvSpPr txBox="1"/>
          <p:nvPr/>
        </p:nvSpPr>
        <p:spPr>
          <a:xfrm>
            <a:off x="6321194" y="4911221"/>
            <a:ext cx="2783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800"/>
              <a:buFont typeface="Arial"/>
              <a:buNone/>
            </a:pPr>
            <a:r>
              <a:rPr lang="en" sz="800" b="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rPr>
              <a:t>© Hitachi Vantara Corporation 2018. All Rights Reserved</a:t>
            </a: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89544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99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</a:t>
            </a:r>
            <a:r>
              <a:rPr spc="5" dirty="0"/>
              <a:t> </a:t>
            </a:r>
            <a:r>
              <a:rPr spc="-10" dirty="0"/>
              <a:t>2017,</a:t>
            </a:r>
            <a:r>
              <a:rPr spc="35" dirty="0"/>
              <a:t> </a:t>
            </a:r>
            <a:r>
              <a:rPr spc="-10" dirty="0"/>
              <a:t>Amazon</a:t>
            </a:r>
            <a:r>
              <a:rPr spc="25" dirty="0"/>
              <a:t> </a:t>
            </a:r>
            <a:r>
              <a:rPr spc="5" dirty="0"/>
              <a:t>Web</a:t>
            </a:r>
            <a:r>
              <a:rPr spc="-15" dirty="0"/>
              <a:t> </a:t>
            </a:r>
            <a:r>
              <a:rPr spc="-5" dirty="0"/>
              <a:t>Services,</a:t>
            </a:r>
            <a:r>
              <a:rPr spc="25" dirty="0"/>
              <a:t> </a:t>
            </a:r>
            <a:r>
              <a:rPr spc="-10" dirty="0"/>
              <a:t>Inc.</a:t>
            </a:r>
            <a:r>
              <a:rPr spc="35" dirty="0"/>
              <a:t> </a:t>
            </a:r>
            <a:r>
              <a:rPr spc="-5" dirty="0"/>
              <a:t>or</a:t>
            </a:r>
            <a:r>
              <a:rPr spc="25" dirty="0"/>
              <a:t> </a:t>
            </a:r>
            <a:r>
              <a:rPr spc="-5" dirty="0"/>
              <a:t>its</a:t>
            </a:r>
            <a:r>
              <a:rPr spc="10" dirty="0"/>
              <a:t> </a:t>
            </a:r>
            <a:r>
              <a:rPr spc="-5" dirty="0"/>
              <a:t>Affiliates.</a:t>
            </a:r>
            <a:r>
              <a:rPr spc="20" dirty="0"/>
              <a:t> </a:t>
            </a:r>
            <a:r>
              <a:rPr spc="-5" dirty="0"/>
              <a:t>All rights</a:t>
            </a:r>
            <a:r>
              <a:rPr spc="3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7254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40" dirty="0"/>
              <a:t>©</a:t>
            </a:r>
            <a:r>
              <a:rPr spc="-30" dirty="0"/>
              <a:t> </a:t>
            </a:r>
            <a:r>
              <a:rPr spc="15" dirty="0"/>
              <a:t>2018,</a:t>
            </a:r>
            <a:r>
              <a:rPr spc="-20"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20" dirty="0"/>
              <a:t>Web</a:t>
            </a:r>
            <a:r>
              <a:rPr spc="-25" dirty="0"/>
              <a:t> </a:t>
            </a:r>
            <a:r>
              <a:rPr spc="-10" dirty="0"/>
              <a:t>Services,</a:t>
            </a:r>
            <a:r>
              <a:rPr spc="-25" dirty="0"/>
              <a:t> </a:t>
            </a:r>
            <a:r>
              <a:rPr spc="-20" dirty="0"/>
              <a:t>Inc. </a:t>
            </a:r>
            <a:r>
              <a:rPr dirty="0"/>
              <a:t>or</a:t>
            </a:r>
            <a:r>
              <a:rPr spc="-2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20" dirty="0"/>
              <a:t> </a:t>
            </a:r>
            <a:r>
              <a:rPr spc="5" dirty="0"/>
              <a:t>All</a:t>
            </a:r>
            <a:r>
              <a:rPr spc="-25" dirty="0"/>
              <a:t> </a:t>
            </a:r>
            <a:r>
              <a:rPr spc="5" dirty="0"/>
              <a:t>rights</a:t>
            </a:r>
            <a:r>
              <a:rPr spc="-2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050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12259" y="1510029"/>
            <a:ext cx="91948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54493" y="2646348"/>
            <a:ext cx="7835012" cy="1315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8660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FFA900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662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81912" y="1841306"/>
            <a:ext cx="2430779" cy="3048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955417" y="1724668"/>
            <a:ext cx="2512695" cy="2829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2189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7602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74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342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Confidenti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90D312-AC8E-F846-813D-7F19C974196E}"/>
              </a:ext>
            </a:extLst>
          </p:cNvPr>
          <p:cNvSpPr/>
          <p:nvPr/>
        </p:nvSpPr>
        <p:spPr>
          <a:xfrm>
            <a:off x="264160" y="4911122"/>
            <a:ext cx="54254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kern="120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CONFIDENTIAL – For use by Hitachi Vantara Corporation employees and other audiences under NDA only.</a:t>
            </a:r>
          </a:p>
        </p:txBody>
      </p:sp>
    </p:spTree>
    <p:extLst>
      <p:ext uri="{BB962C8B-B14F-4D97-AF65-F5344CB8AC3E}">
        <p14:creationId xmlns:p14="http://schemas.microsoft.com/office/powerpoint/2010/main" val="7153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3"/>
          <p:cNvSpPr>
            <a:spLocks noGrp="1"/>
          </p:cNvSpPr>
          <p:nvPr>
            <p:ph idx="1" hasCustomPrompt="1"/>
          </p:nvPr>
        </p:nvSpPr>
        <p:spPr>
          <a:xfrm>
            <a:off x="264160" y="885801"/>
            <a:ext cx="8584006" cy="177587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0719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onfidenti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3"/>
          <p:cNvSpPr>
            <a:spLocks noGrp="1"/>
          </p:cNvSpPr>
          <p:nvPr>
            <p:ph idx="1" hasCustomPrompt="1"/>
          </p:nvPr>
        </p:nvSpPr>
        <p:spPr>
          <a:xfrm>
            <a:off x="264160" y="893235"/>
            <a:ext cx="8584006" cy="177587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264160" y="4911122"/>
            <a:ext cx="54254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kern="120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CONFIDENTIAL – For use by Hitachi Vantara Corporation employees and other audiences under NDA only.</a:t>
            </a:r>
          </a:p>
        </p:txBody>
      </p:sp>
    </p:spTree>
    <p:extLst>
      <p:ext uri="{BB962C8B-B14F-4D97-AF65-F5344CB8AC3E}">
        <p14:creationId xmlns:p14="http://schemas.microsoft.com/office/powerpoint/2010/main" val="27409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812800"/>
            <a:ext cx="4572000" cy="3928882"/>
          </a:xfrm>
          <a:prstGeom prst="rect">
            <a:avLst/>
          </a:prstGeom>
          <a:noFill/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53"/>
          <p:cNvSpPr>
            <a:spLocks noGrp="1"/>
          </p:cNvSpPr>
          <p:nvPr>
            <p:ph idx="1" hasCustomPrompt="1"/>
          </p:nvPr>
        </p:nvSpPr>
        <p:spPr>
          <a:xfrm>
            <a:off x="264160" y="900668"/>
            <a:ext cx="4130040" cy="171739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6604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Confidenti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812800"/>
            <a:ext cx="4572000" cy="3928882"/>
          </a:xfrm>
          <a:prstGeom prst="rect">
            <a:avLst/>
          </a:prstGeom>
          <a:noFill/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53"/>
          <p:cNvSpPr>
            <a:spLocks noGrp="1"/>
          </p:cNvSpPr>
          <p:nvPr>
            <p:ph idx="1" hasCustomPrompt="1"/>
          </p:nvPr>
        </p:nvSpPr>
        <p:spPr>
          <a:xfrm>
            <a:off x="264160" y="893234"/>
            <a:ext cx="4130040" cy="171739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2026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6834161-453C-944B-A7A4-0C58886EBC7F}"/>
              </a:ext>
            </a:extLst>
          </p:cNvPr>
          <p:cNvSpPr/>
          <p:nvPr userDrawn="1"/>
        </p:nvSpPr>
        <p:spPr>
          <a:xfrm>
            <a:off x="0" y="0"/>
            <a:ext cx="9153144" cy="51572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A49A4E63-CE59-CC40-9E05-98318DB4B8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3144" cy="5157216"/>
          </a:xfrm>
          <a:prstGeom prst="rect">
            <a:avLst/>
          </a:prstGeom>
        </p:spPr>
      </p:pic>
      <p:sp>
        <p:nvSpPr>
          <p:cNvPr id="57" name="Title 1"/>
          <p:cNvSpPr>
            <a:spLocks noGrp="1"/>
          </p:cNvSpPr>
          <p:nvPr>
            <p:ph type="ctrTitle" hasCustomPrompt="1"/>
          </p:nvPr>
        </p:nvSpPr>
        <p:spPr>
          <a:xfrm>
            <a:off x="502932" y="725773"/>
            <a:ext cx="6926568" cy="695773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smtClean="0">
                <a:solidFill>
                  <a:prstClr val="white">
                    <a:alpha val="50000"/>
                  </a:prstClr>
                </a:solidFill>
                <a:latin typeface="Arial"/>
              </a:rPr>
              <a:pPr/>
              <a:t>‹#›</a:t>
            </a:fld>
            <a:endParaRPr lang="en-US" sz="800">
              <a:solidFill>
                <a:prstClr val="white">
                  <a:alpha val="50000"/>
                </a:prstClr>
              </a:solidFill>
              <a:latin typeface="Arial"/>
            </a:endParaRP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7684916" y="225821"/>
            <a:ext cx="1247901" cy="356665"/>
            <a:chOff x="2751138" y="3262313"/>
            <a:chExt cx="4665662" cy="1333500"/>
          </a:xfrm>
          <a:solidFill>
            <a:schemeClr val="bg1"/>
          </a:solidFill>
        </p:grpSpPr>
        <p:sp>
          <p:nvSpPr>
            <p:cNvPr id="67" name="Freeform 1"/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8" name="Freeform 2"/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9" name="Freeform 3"/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0" name="Freeform 4"/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1" name="Freeform 5"/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2" name="Freeform 6"/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3" name="Freeform 7"/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4" name="Freeform 8"/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5" name="Freeform 9"/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6" name="Freeform 10"/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7" name="Freeform 11"/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8" name="Freeform 12"/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0" name="Freeform 13"/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1" name="Freeform 14"/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2" name="Freeform 15"/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3" name="Freeform 16"/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4" name="Freeform 17"/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5" name="Freeform 18"/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6" name="Freeform 19"/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7" name="Freeform 20"/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8" name="Freeform 21"/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9" name="Freeform 22"/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90" name="Freeform 23"/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  <p:sp>
        <p:nvSpPr>
          <p:cNvPr id="35" name="TextBox 34"/>
          <p:cNvSpPr txBox="1"/>
          <p:nvPr userDrawn="1"/>
        </p:nvSpPr>
        <p:spPr>
          <a:xfrm>
            <a:off x="6292340" y="4911221"/>
            <a:ext cx="28119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© Hitachi Vantara Corporation 2021.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5780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C44239-DFEA-A249-A1A5-7A90BFC7AEC4}"/>
              </a:ext>
            </a:extLst>
          </p:cNvPr>
          <p:cNvSpPr/>
          <p:nvPr userDrawn="1"/>
        </p:nvSpPr>
        <p:spPr>
          <a:xfrm>
            <a:off x="0" y="0"/>
            <a:ext cx="9153144" cy="5157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EDA1B-116D-0946-93A6-6D15A1B6CA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3144" cy="5157216"/>
          </a:xfrm>
          <a:prstGeom prst="rect">
            <a:avLst/>
          </a:prstGeom>
        </p:spPr>
      </p:pic>
      <p:sp>
        <p:nvSpPr>
          <p:cNvPr id="57" name="Title 1"/>
          <p:cNvSpPr>
            <a:spLocks noGrp="1"/>
          </p:cNvSpPr>
          <p:nvPr>
            <p:ph type="ctrTitle" hasCustomPrompt="1"/>
          </p:nvPr>
        </p:nvSpPr>
        <p:spPr>
          <a:xfrm>
            <a:off x="502932" y="725773"/>
            <a:ext cx="6926568" cy="695773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smtClean="0">
                <a:solidFill>
                  <a:prstClr val="white">
                    <a:alpha val="50000"/>
                  </a:prstClr>
                </a:solidFill>
                <a:latin typeface="Arial"/>
              </a:rPr>
              <a:pPr/>
              <a:t>‹#›</a:t>
            </a:fld>
            <a:endParaRPr lang="en-US" sz="800">
              <a:solidFill>
                <a:prstClr val="white">
                  <a:alpha val="50000"/>
                </a:prstClr>
              </a:solidFill>
              <a:latin typeface="Arial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684916" y="225821"/>
            <a:ext cx="1247901" cy="356665"/>
            <a:chOff x="2751138" y="3262313"/>
            <a:chExt cx="4665662" cy="1333500"/>
          </a:xfrm>
          <a:solidFill>
            <a:schemeClr val="bg1"/>
          </a:solidFill>
        </p:grpSpPr>
        <p:sp>
          <p:nvSpPr>
            <p:cNvPr id="67" name="Freeform 1"/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8" name="Freeform 2"/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9" name="Freeform 3"/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0" name="Freeform 4"/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1" name="Freeform 5"/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2" name="Freeform 6"/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3" name="Freeform 7"/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4" name="Freeform 8"/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5" name="Freeform 9"/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6" name="Freeform 10"/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7" name="Freeform 11"/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8" name="Freeform 12"/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0" name="Freeform 13"/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1" name="Freeform 14"/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2" name="Freeform 15"/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3" name="Freeform 16"/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4" name="Freeform 17"/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5" name="Freeform 18"/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6" name="Freeform 19"/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7" name="Freeform 20"/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8" name="Freeform 21"/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9" name="Freeform 22"/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90" name="Freeform 23"/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292340" y="4911221"/>
            <a:ext cx="28119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© Hitachi Vantara Corporation 2021.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6191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59"/>
          <p:cNvGrpSpPr/>
          <p:nvPr/>
        </p:nvGrpSpPr>
        <p:grpSpPr>
          <a:xfrm>
            <a:off x="-4" y="818837"/>
            <a:ext cx="9145616" cy="57656"/>
            <a:chOff x="-4" y="739775"/>
            <a:chExt cx="9145616" cy="76874"/>
          </a:xfrm>
        </p:grpSpPr>
        <p:sp>
          <p:nvSpPr>
            <p:cNvPr id="44" name="正方形/長方形 11"/>
            <p:cNvSpPr>
              <a:spLocks noChangeArrowheads="1"/>
            </p:cNvSpPr>
            <p:nvPr/>
          </p:nvSpPr>
          <p:spPr bwMode="auto">
            <a:xfrm>
              <a:off x="1481331" y="739775"/>
              <a:ext cx="7664281" cy="76874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60" name="グループ化 62"/>
            <p:cNvGrpSpPr/>
            <p:nvPr/>
          </p:nvGrpSpPr>
          <p:grpSpPr>
            <a:xfrm>
              <a:off x="-4" y="740968"/>
              <a:ext cx="1481335" cy="74492"/>
              <a:chOff x="312738" y="2749710"/>
              <a:chExt cx="1970086" cy="109547"/>
            </a:xfrm>
          </p:grpSpPr>
          <p:sp>
            <p:nvSpPr>
              <p:cNvPr id="61" name="正方形/長方形 62"/>
              <p:cNvSpPr/>
              <p:nvPr/>
            </p:nvSpPr>
            <p:spPr bwMode="auto">
              <a:xfrm>
                <a:off x="1298574" y="2749710"/>
                <a:ext cx="984250" cy="109537"/>
              </a:xfrm>
              <a:prstGeom prst="rect">
                <a:avLst/>
              </a:prstGeom>
              <a:solidFill>
                <a:srgbClr val="CC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2" name="正方形/長方形 63"/>
              <p:cNvSpPr/>
              <p:nvPr/>
            </p:nvSpPr>
            <p:spPr bwMode="auto">
              <a:xfrm>
                <a:off x="312738" y="2749720"/>
                <a:ext cx="985838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800" smtClean="0">
                <a:solidFill>
                  <a:schemeClr val="tx1">
                    <a:alpha val="50000"/>
                  </a:schemeClr>
                </a:solidFill>
                <a:latin typeface="+mj-lt"/>
              </a:rPr>
              <a:pPr algn="l"/>
              <a:t>‹#›</a:t>
            </a:fld>
            <a:endParaRPr lang="en-US" sz="800">
              <a:solidFill>
                <a:schemeClr val="tx1">
                  <a:alpha val="50000"/>
                </a:schemeClr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92340" y="4911221"/>
            <a:ext cx="28119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© Hitachi Vantara Corporation 2022. All Rights Reserved.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3120D6-2EB7-784D-9A43-8B08507CE207}"/>
              </a:ext>
            </a:extLst>
          </p:cNvPr>
          <p:cNvSpPr/>
          <p:nvPr/>
        </p:nvSpPr>
        <p:spPr>
          <a:xfrm>
            <a:off x="0" y="793050"/>
            <a:ext cx="9144004" cy="168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Text Placeholder 53"/>
          <p:cNvSpPr>
            <a:spLocks noGrp="1"/>
          </p:cNvSpPr>
          <p:nvPr>
            <p:ph type="body" idx="1"/>
          </p:nvPr>
        </p:nvSpPr>
        <p:spPr>
          <a:xfrm>
            <a:off x="264160" y="893235"/>
            <a:ext cx="8584006" cy="143936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1FC9FE6-7211-2D4D-BBC5-2CA2AED63B97}"/>
              </a:ext>
            </a:extLst>
          </p:cNvPr>
          <p:cNvGrpSpPr/>
          <p:nvPr userDrawn="1"/>
        </p:nvGrpSpPr>
        <p:grpSpPr>
          <a:xfrm>
            <a:off x="7805567" y="192447"/>
            <a:ext cx="976484" cy="226886"/>
            <a:chOff x="2751138" y="3262313"/>
            <a:chExt cx="4665662" cy="1333500"/>
          </a:xfrm>
          <a:solidFill>
            <a:schemeClr val="tx2"/>
          </a:solidFill>
        </p:grpSpPr>
        <p:sp>
          <p:nvSpPr>
            <p:cNvPr id="40" name="Freeform 1">
              <a:extLst>
                <a:ext uri="{FF2B5EF4-FFF2-40B4-BE49-F238E27FC236}">
                  <a16:creationId xmlns:a16="http://schemas.microsoft.com/office/drawing/2014/main" id="{2202F2C4-E626-9C44-8BD5-A0A142984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1" name="Freeform 2">
              <a:extLst>
                <a:ext uri="{FF2B5EF4-FFF2-40B4-BE49-F238E27FC236}">
                  <a16:creationId xmlns:a16="http://schemas.microsoft.com/office/drawing/2014/main" id="{48E235B8-0EFE-1D4E-B536-D584422BD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2" name="Freeform 3">
              <a:extLst>
                <a:ext uri="{FF2B5EF4-FFF2-40B4-BE49-F238E27FC236}">
                  <a16:creationId xmlns:a16="http://schemas.microsoft.com/office/drawing/2014/main" id="{59CBC9C9-352E-C44D-898B-B56EA1F51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5" name="Freeform 4">
              <a:extLst>
                <a:ext uri="{FF2B5EF4-FFF2-40B4-BE49-F238E27FC236}">
                  <a16:creationId xmlns:a16="http://schemas.microsoft.com/office/drawing/2014/main" id="{489722E2-4F5C-474B-BE14-489471BD0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AAA478F0-93B4-D947-BED8-D23BF131C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A57E6D6C-A5DC-FD42-8986-EE47E5995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AE32BA5C-C3A9-184E-AFD3-4E15B09FF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8A0DB868-FC5A-BD44-9EA8-45E649604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BFCB2AFF-A2AD-624A-8B85-9A1C9FB5D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01095FC3-BDC5-A549-A563-41D39503D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67332802-95F1-BD4E-A57B-E2DBDF38E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1620EBC1-91A3-0747-8FF2-60CECD898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9AE043B0-CB1B-9E46-BB0B-62488F1C0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BC547CDB-3E2C-4B44-A4C8-090E4FE2F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75E6D7FF-FE3E-1940-9EDE-F48BB8E26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22805C6-4484-1C44-87E2-ECE83F45E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C77A8482-89B5-A34E-AA34-7608500CD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A5C8F1E5-0B3B-3D41-AA0C-BEDAF6EAB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384F3AF3-9A9D-6749-BA1F-3C4CDBAF5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F99D0FF1-431B-6C43-A98F-D450EE81D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DFFDE76A-9014-3145-B23E-7C6216603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87DC48FF-3F70-F940-9EB2-8196B0F9E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D419EB28-F506-EA4B-9DF6-C19B40710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59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54" r:id="rId12"/>
    <p:sldLayoutId id="2147483862" r:id="rId13"/>
    <p:sldLayoutId id="2147483869" r:id="rId14"/>
    <p:sldLayoutId id="2147483870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400" b="1" kern="1200" cap="none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0988" indent="-280988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93688" algn="l" defTabSz="914400" rtl="0" eaLnBrk="1" latinLnBrk="0" hangingPunct="1">
        <a:lnSpc>
          <a:spcPct val="95000"/>
        </a:lnSpc>
        <a:spcBef>
          <a:spcPct val="20000"/>
        </a:spcBef>
        <a:spcAft>
          <a:spcPts val="800"/>
        </a:spcAft>
        <a:buFontTx/>
        <a:buChar char="‒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280988" algn="l" defTabSz="914400" rtl="0" eaLnBrk="1" latinLnBrk="0" hangingPunct="1">
        <a:lnSpc>
          <a:spcPct val="95000"/>
        </a:lnSpc>
        <a:spcBef>
          <a:spcPts val="0"/>
        </a:spcBef>
        <a:spcAft>
          <a:spcPts val="800"/>
        </a:spcAft>
        <a:buFontTx/>
        <a:buChar char="‒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90613" indent="-234950" algn="l" defTabSz="914400" rtl="0" eaLnBrk="1" latinLnBrk="0" hangingPunct="1">
        <a:lnSpc>
          <a:spcPct val="95000"/>
        </a:lnSpc>
        <a:spcBef>
          <a:spcPts val="0"/>
        </a:spcBef>
        <a:spcAft>
          <a:spcPts val="800"/>
        </a:spcAft>
        <a:buFontTx/>
        <a:buChar char="‒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12863" indent="-222250" algn="l" defTabSz="914400" rtl="0" eaLnBrk="1" latinLnBrk="0" hangingPunct="1">
        <a:lnSpc>
          <a:spcPct val="95000"/>
        </a:lnSpc>
        <a:spcBef>
          <a:spcPts val="0"/>
        </a:spcBef>
        <a:spcAft>
          <a:spcPts val="800"/>
        </a:spcAft>
        <a:buFontTx/>
        <a:buChar char="‒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7559" y="526384"/>
            <a:ext cx="8148881" cy="503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8851" y="903406"/>
            <a:ext cx="4928235" cy="1280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FFA900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881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99.png"/><Relationship Id="rId7" Type="http://schemas.openxmlformats.org/officeDocument/2006/relationships/image" Target="../media/image1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rest/reference/repos#create-a-repository-dispatch-event" TargetMode="Externa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3" descr="Data Points Digital background">
            <a:extLst>
              <a:ext uri="{FF2B5EF4-FFF2-40B4-BE49-F238E27FC236}">
                <a16:creationId xmlns:a16="http://schemas.microsoft.com/office/drawing/2014/main" id="{103E1051-AC9A-69AE-0E59-A26E35462E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58927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222CA3-17CE-53DC-240C-77CBF0B2BB3E}"/>
              </a:ext>
            </a:extLst>
          </p:cNvPr>
          <p:cNvSpPr txBox="1"/>
          <p:nvPr/>
        </p:nvSpPr>
        <p:spPr>
          <a:xfrm>
            <a:off x="6003576" y="1963311"/>
            <a:ext cx="2737952" cy="5909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sz="2000" dirty="0">
                <a:solidFill>
                  <a:srgbClr val="414141"/>
                </a:solidFill>
                <a:latin typeface="Arial"/>
              </a:rPr>
              <a:t>AWS Training</a:t>
            </a:r>
          </a:p>
          <a:p>
            <a:pPr defTabSz="685800">
              <a:lnSpc>
                <a:spcPct val="90000"/>
              </a:lnSpc>
              <a:spcBef>
                <a:spcPct val="0"/>
              </a:spcBef>
            </a:pPr>
            <a:endParaRPr lang="en-US" sz="1600" dirty="0">
              <a:solidFill>
                <a:srgbClr val="414141">
                  <a:alpha val="6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60B2AE-7A00-8F47-C7DF-09DF21B6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983" y="2547887"/>
            <a:ext cx="987440" cy="59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71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043" y="145384"/>
            <a:ext cx="828167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-95" dirty="0"/>
              <a:t>A</a:t>
            </a:r>
            <a:r>
              <a:rPr sz="2000" spc="10" dirty="0"/>
              <a:t> </a:t>
            </a:r>
            <a:r>
              <a:rPr sz="2000" spc="-50" dirty="0"/>
              <a:t>Simple</a:t>
            </a:r>
            <a:r>
              <a:rPr sz="2000" spc="10" dirty="0"/>
              <a:t> </a:t>
            </a:r>
            <a:r>
              <a:rPr sz="2000" spc="-95" dirty="0"/>
              <a:t>Template</a:t>
            </a:r>
            <a:r>
              <a:rPr sz="2000" spc="15" dirty="0"/>
              <a:t> </a:t>
            </a:r>
            <a:r>
              <a:rPr sz="2000" spc="-5" dirty="0"/>
              <a:t>that</a:t>
            </a:r>
            <a:r>
              <a:rPr sz="2000" spc="10" dirty="0"/>
              <a:t> </a:t>
            </a:r>
            <a:r>
              <a:rPr sz="2000" spc="-45" dirty="0"/>
              <a:t>creates</a:t>
            </a:r>
            <a:r>
              <a:rPr sz="2000" spc="10" dirty="0"/>
              <a:t> </a:t>
            </a:r>
            <a:r>
              <a:rPr sz="2000" spc="-70" dirty="0"/>
              <a:t>an</a:t>
            </a:r>
            <a:r>
              <a:rPr sz="2000" spc="15" dirty="0"/>
              <a:t> </a:t>
            </a:r>
            <a:r>
              <a:rPr sz="2000" spc="-75" dirty="0"/>
              <a:t>EC2</a:t>
            </a:r>
            <a:r>
              <a:rPr sz="2000" spc="10" dirty="0"/>
              <a:t> </a:t>
            </a:r>
            <a:r>
              <a:rPr sz="2000" spc="-45" dirty="0"/>
              <a:t>Instance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7483" y="763706"/>
            <a:ext cx="882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67310">
              <a:lnSpc>
                <a:spcPct val="101899"/>
              </a:lnSpc>
              <a:spcBef>
                <a:spcPts val="80"/>
              </a:spcBef>
            </a:pPr>
            <a:r>
              <a:rPr dirty="0"/>
              <a:t>"Description":</a:t>
            </a:r>
            <a:r>
              <a:rPr spc="-10" dirty="0"/>
              <a:t> </a:t>
            </a:r>
            <a:r>
              <a:rPr dirty="0"/>
              <a:t>"Create</a:t>
            </a:r>
            <a:r>
              <a:rPr spc="-10" dirty="0"/>
              <a:t> </a:t>
            </a:r>
            <a:r>
              <a:rPr dirty="0"/>
              <a:t>an</a:t>
            </a:r>
            <a:r>
              <a:rPr spc="-10" dirty="0"/>
              <a:t> </a:t>
            </a:r>
            <a:r>
              <a:rPr dirty="0"/>
              <a:t>EC2</a:t>
            </a:r>
            <a:r>
              <a:rPr spc="-10" dirty="0"/>
              <a:t> </a:t>
            </a:r>
            <a:r>
              <a:rPr dirty="0"/>
              <a:t>instance</a:t>
            </a:r>
            <a:r>
              <a:rPr spc="-10" dirty="0"/>
              <a:t> </a:t>
            </a:r>
            <a:r>
              <a:rPr dirty="0"/>
              <a:t>running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latest</a:t>
            </a:r>
            <a:r>
              <a:rPr spc="-10" dirty="0"/>
              <a:t> </a:t>
            </a:r>
            <a:r>
              <a:rPr dirty="0"/>
              <a:t>Amazon</a:t>
            </a:r>
            <a:r>
              <a:rPr spc="-10" dirty="0"/>
              <a:t> </a:t>
            </a:r>
            <a:r>
              <a:rPr dirty="0"/>
              <a:t>Linux</a:t>
            </a:r>
            <a:r>
              <a:rPr spc="-10" dirty="0"/>
              <a:t> </a:t>
            </a:r>
            <a:r>
              <a:rPr dirty="0"/>
              <a:t>AMI.", </a:t>
            </a:r>
            <a:r>
              <a:rPr spc="-480" dirty="0"/>
              <a:t> </a:t>
            </a:r>
            <a:r>
              <a:rPr dirty="0">
                <a:solidFill>
                  <a:srgbClr val="FBCAA2"/>
                </a:solidFill>
              </a:rPr>
              <a:t>"Parameters":</a:t>
            </a:r>
            <a:r>
              <a:rPr spc="-5" dirty="0">
                <a:solidFill>
                  <a:srgbClr val="FBCAA2"/>
                </a:solidFill>
              </a:rPr>
              <a:t> </a:t>
            </a:r>
            <a:r>
              <a:rPr dirty="0">
                <a:solidFill>
                  <a:srgbClr val="FBCAA2"/>
                </a:solidFill>
              </a:rPr>
              <a:t>{</a:t>
            </a:r>
          </a:p>
          <a:p>
            <a:pPr marL="263525">
              <a:lnSpc>
                <a:spcPct val="100000"/>
              </a:lnSpc>
              <a:spcBef>
                <a:spcPts val="20"/>
              </a:spcBef>
            </a:pPr>
            <a:r>
              <a:rPr dirty="0">
                <a:solidFill>
                  <a:srgbClr val="FBCAA2"/>
                </a:solidFill>
              </a:rPr>
              <a:t>"KeyPair":</a:t>
            </a:r>
            <a:r>
              <a:rPr spc="-65" dirty="0">
                <a:solidFill>
                  <a:srgbClr val="FBCAA2"/>
                </a:solidFill>
              </a:rPr>
              <a:t> </a:t>
            </a:r>
            <a:r>
              <a:rPr dirty="0">
                <a:solidFill>
                  <a:srgbClr val="FBCAA2"/>
                </a:solidFill>
              </a:rPr>
              <a:t>{</a:t>
            </a:r>
          </a:p>
          <a:p>
            <a:pPr marL="514984" marR="5080">
              <a:lnSpc>
                <a:spcPct val="101899"/>
              </a:lnSpc>
            </a:pPr>
            <a:r>
              <a:rPr dirty="0">
                <a:solidFill>
                  <a:srgbClr val="FBCAA2"/>
                </a:solidFill>
              </a:rPr>
              <a:t>"Description":</a:t>
            </a:r>
            <a:r>
              <a:rPr spc="-10" dirty="0">
                <a:solidFill>
                  <a:srgbClr val="FBCAA2"/>
                </a:solidFill>
              </a:rPr>
              <a:t> </a:t>
            </a:r>
            <a:r>
              <a:rPr dirty="0">
                <a:solidFill>
                  <a:srgbClr val="FBCAA2"/>
                </a:solidFill>
              </a:rPr>
              <a:t>"The</a:t>
            </a:r>
            <a:r>
              <a:rPr spc="-10" dirty="0">
                <a:solidFill>
                  <a:srgbClr val="FBCAA2"/>
                </a:solidFill>
              </a:rPr>
              <a:t> </a:t>
            </a:r>
            <a:r>
              <a:rPr dirty="0">
                <a:solidFill>
                  <a:srgbClr val="FBCAA2"/>
                </a:solidFill>
              </a:rPr>
              <a:t>EC2</a:t>
            </a:r>
            <a:r>
              <a:rPr spc="-10" dirty="0">
                <a:solidFill>
                  <a:srgbClr val="FBCAA2"/>
                </a:solidFill>
              </a:rPr>
              <a:t> </a:t>
            </a:r>
            <a:r>
              <a:rPr dirty="0">
                <a:solidFill>
                  <a:srgbClr val="FBCAA2"/>
                </a:solidFill>
              </a:rPr>
              <a:t>Key</a:t>
            </a:r>
            <a:r>
              <a:rPr spc="-10" dirty="0">
                <a:solidFill>
                  <a:srgbClr val="FBCAA2"/>
                </a:solidFill>
              </a:rPr>
              <a:t> </a:t>
            </a:r>
            <a:r>
              <a:rPr dirty="0">
                <a:solidFill>
                  <a:srgbClr val="FBCAA2"/>
                </a:solidFill>
              </a:rPr>
              <a:t>Pair</a:t>
            </a:r>
            <a:r>
              <a:rPr spc="-10" dirty="0">
                <a:solidFill>
                  <a:srgbClr val="FBCAA2"/>
                </a:solidFill>
              </a:rPr>
              <a:t> </a:t>
            </a:r>
            <a:r>
              <a:rPr dirty="0">
                <a:solidFill>
                  <a:srgbClr val="FBCAA2"/>
                </a:solidFill>
              </a:rPr>
              <a:t>to</a:t>
            </a:r>
            <a:r>
              <a:rPr spc="-5" dirty="0">
                <a:solidFill>
                  <a:srgbClr val="FBCAA2"/>
                </a:solidFill>
              </a:rPr>
              <a:t> </a:t>
            </a:r>
            <a:r>
              <a:rPr dirty="0">
                <a:solidFill>
                  <a:srgbClr val="FBCAA2"/>
                </a:solidFill>
              </a:rPr>
              <a:t>allow</a:t>
            </a:r>
            <a:r>
              <a:rPr spc="-10" dirty="0">
                <a:solidFill>
                  <a:srgbClr val="FBCAA2"/>
                </a:solidFill>
              </a:rPr>
              <a:t> </a:t>
            </a:r>
            <a:r>
              <a:rPr dirty="0">
                <a:solidFill>
                  <a:srgbClr val="FBCAA2"/>
                </a:solidFill>
              </a:rPr>
              <a:t>SSH</a:t>
            </a:r>
            <a:r>
              <a:rPr spc="-10" dirty="0">
                <a:solidFill>
                  <a:srgbClr val="FBCAA2"/>
                </a:solidFill>
              </a:rPr>
              <a:t> </a:t>
            </a:r>
            <a:r>
              <a:rPr dirty="0">
                <a:solidFill>
                  <a:srgbClr val="FBCAA2"/>
                </a:solidFill>
              </a:rPr>
              <a:t>access</a:t>
            </a:r>
            <a:r>
              <a:rPr spc="-10" dirty="0">
                <a:solidFill>
                  <a:srgbClr val="FBCAA2"/>
                </a:solidFill>
              </a:rPr>
              <a:t> </a:t>
            </a:r>
            <a:r>
              <a:rPr dirty="0">
                <a:solidFill>
                  <a:srgbClr val="FBCAA2"/>
                </a:solidFill>
              </a:rPr>
              <a:t>to</a:t>
            </a:r>
            <a:r>
              <a:rPr spc="-10" dirty="0">
                <a:solidFill>
                  <a:srgbClr val="FBCAA2"/>
                </a:solidFill>
              </a:rPr>
              <a:t> </a:t>
            </a:r>
            <a:r>
              <a:rPr dirty="0">
                <a:solidFill>
                  <a:srgbClr val="FBCAA2"/>
                </a:solidFill>
              </a:rPr>
              <a:t>the</a:t>
            </a:r>
            <a:r>
              <a:rPr spc="-5" dirty="0">
                <a:solidFill>
                  <a:srgbClr val="FBCAA2"/>
                </a:solidFill>
              </a:rPr>
              <a:t> </a:t>
            </a:r>
            <a:r>
              <a:rPr dirty="0">
                <a:solidFill>
                  <a:srgbClr val="FBCAA2"/>
                </a:solidFill>
              </a:rPr>
              <a:t>instance", </a:t>
            </a:r>
            <a:r>
              <a:rPr spc="-480" dirty="0">
                <a:solidFill>
                  <a:srgbClr val="FBCAA2"/>
                </a:solidFill>
              </a:rPr>
              <a:t> </a:t>
            </a:r>
            <a:r>
              <a:rPr dirty="0">
                <a:solidFill>
                  <a:srgbClr val="FBCAA2"/>
                </a:solidFill>
              </a:rPr>
              <a:t>"Type":</a:t>
            </a:r>
            <a:r>
              <a:rPr spc="-5" dirty="0">
                <a:solidFill>
                  <a:srgbClr val="FBCAA2"/>
                </a:solidFill>
              </a:rPr>
              <a:t> </a:t>
            </a:r>
            <a:r>
              <a:rPr dirty="0">
                <a:solidFill>
                  <a:srgbClr val="FBCAA2"/>
                </a:solidFill>
              </a:rPr>
              <a:t>"String"</a:t>
            </a:r>
          </a:p>
          <a:p>
            <a:pPr marL="263525">
              <a:lnSpc>
                <a:spcPct val="100000"/>
              </a:lnSpc>
              <a:spcBef>
                <a:spcPts val="15"/>
              </a:spcBef>
            </a:pPr>
            <a:r>
              <a:rPr dirty="0">
                <a:solidFill>
                  <a:srgbClr val="FBCAA2"/>
                </a:solidFill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},</a:t>
            </a:r>
          </a:p>
          <a:p>
            <a:pPr marL="263525" marR="3650615" indent="-251460">
              <a:lnSpc>
                <a:spcPct val="101899"/>
              </a:lnSpc>
            </a:pPr>
            <a:r>
              <a:rPr dirty="0"/>
              <a:t>"Resources": { </a:t>
            </a:r>
            <a:r>
              <a:rPr spc="5" dirty="0"/>
              <a:t> </a:t>
            </a:r>
            <a:r>
              <a:rPr dirty="0"/>
              <a:t>"Ec2Instance":</a:t>
            </a:r>
            <a:r>
              <a:rPr spc="-100" dirty="0"/>
              <a:t> </a:t>
            </a:r>
            <a:r>
              <a:rPr dirty="0"/>
              <a:t>{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21588" y="2160706"/>
            <a:ext cx="2099945" cy="1140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"Properties":</a:t>
            </a:r>
            <a:r>
              <a:rPr kumimoji="0" sz="900" b="0" i="0" u="none" strike="noStrike" kern="1200" cap="none" spc="-6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263525" marR="5080" lvl="0" indent="0" algn="l" defTabSz="914400" rtl="0" eaLnBrk="1" fontAlgn="auto" latinLnBrk="0" hangingPunct="1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"ImageId": </a:t>
            </a:r>
            <a:r>
              <a:rPr kumimoji="0" sz="900" b="0" i="0" u="none" strike="noStrike" kern="1200" cap="none" spc="-6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"ami-­‐9d23aeea", </a:t>
            </a:r>
            <a:r>
              <a:rPr kumimoji="0" sz="900" b="0" i="0" u="none" strike="noStrike" kern="1200" cap="none" spc="-5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"InstanceType"</a:t>
            </a:r>
            <a:r>
              <a:rPr kumimoji="0" sz="900" b="0" i="0" u="none" strike="noStrike" kern="1200" cap="none" spc="-5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</a:t>
            </a:r>
            <a:r>
              <a:rPr kumimoji="0" sz="900" b="0" i="0" u="none" strike="noStrike" kern="1200" cap="none" spc="-5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"m3.medium", </a:t>
            </a:r>
            <a:r>
              <a:rPr kumimoji="0" sz="900" b="0" i="0" u="none" strike="noStrike" kern="1200" cap="none" spc="-48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"KeyName":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514984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"Ref":</a:t>
            </a:r>
            <a:r>
              <a:rPr kumimoji="0" sz="900" b="0" i="0" u="none" strike="noStrike" kern="1200" cap="none" spc="-6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"KeyPair"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263525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},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"Type":</a:t>
            </a:r>
            <a:r>
              <a:rPr kumimoji="0" sz="900" b="0" i="0" u="none" strike="noStrike" kern="1200" cap="none" spc="-6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"AWS::EC2::Instance"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7483" y="3278306"/>
            <a:ext cx="4928235" cy="1699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984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263525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},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263525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"Outputs":</a:t>
            </a:r>
            <a:r>
              <a:rPr kumimoji="0" sz="900" b="0" i="0" u="none" strike="noStrike" kern="1200" cap="none" spc="-6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514984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"InstanceId":</a:t>
            </a:r>
            <a:r>
              <a:rPr kumimoji="0" sz="900" b="0" i="0" u="none" strike="noStrike" kern="1200" cap="none" spc="-6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766445" marR="5080" lvl="0" indent="0" algn="l" defTabSz="914400" rtl="0" eaLnBrk="1" fontAlgn="auto" latinLnBrk="0" hangingPunct="1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"Description":</a:t>
            </a:r>
            <a:r>
              <a:rPr kumimoji="0" sz="900" b="0" i="0" u="none" strike="noStrike" kern="1200" cap="none" spc="-1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"The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InstanceId</a:t>
            </a:r>
            <a:r>
              <a:rPr kumimoji="0" sz="900" b="0" i="0" u="none" strike="noStrike" kern="1200" cap="none" spc="-1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of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the</a:t>
            </a:r>
            <a:r>
              <a:rPr kumimoji="0" sz="900" b="0" i="0" u="none" strike="noStrike" kern="1200" cap="none" spc="-1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newly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created</a:t>
            </a:r>
            <a:r>
              <a:rPr kumimoji="0" sz="900" b="0" i="0" u="none" strike="noStrike" kern="1200" cap="none" spc="-1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EC2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instance", </a:t>
            </a:r>
            <a:r>
              <a:rPr kumimoji="0" sz="900" b="0" i="0" u="none" strike="noStrike" kern="1200" cap="none" spc="-48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"Value":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017905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"Ref":</a:t>
            </a:r>
            <a:r>
              <a:rPr kumimoji="0" sz="900" b="0" i="0" u="none" strike="noStrike" kern="1200" cap="none" spc="-6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"Ec2Instance"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766445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514984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263525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},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46863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"AWSTemplateFormatVersion":</a:t>
            </a:r>
            <a:r>
              <a:rPr kumimoji="0" sz="900" b="0" i="0" u="none" strike="noStrike" kern="1200" cap="none" spc="-5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-12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"2010-­‐09-­‐09"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5300" y="1054100"/>
            <a:ext cx="5092700" cy="736600"/>
          </a:xfrm>
          <a:custGeom>
            <a:avLst/>
            <a:gdLst/>
            <a:ahLst/>
            <a:cxnLst/>
            <a:rect l="l" t="t" r="r" b="b"/>
            <a:pathLst>
              <a:path w="5092700" h="736600">
                <a:moveTo>
                  <a:pt x="2953" y="674455"/>
                </a:moveTo>
                <a:lnTo>
                  <a:pt x="0" y="60581"/>
                </a:lnTo>
                <a:lnTo>
                  <a:pt x="20015" y="17181"/>
                </a:lnTo>
                <a:lnTo>
                  <a:pt x="66248" y="0"/>
                </a:lnTo>
                <a:lnTo>
                  <a:pt x="5023056" y="0"/>
                </a:lnTo>
                <a:lnTo>
                  <a:pt x="5048686" y="4549"/>
                </a:lnTo>
                <a:lnTo>
                  <a:pt x="5070987" y="17181"/>
                </a:lnTo>
                <a:lnTo>
                  <a:pt x="5086734" y="36367"/>
                </a:lnTo>
                <a:lnTo>
                  <a:pt x="5092699" y="60581"/>
                </a:lnTo>
                <a:lnTo>
                  <a:pt x="5092699" y="674455"/>
                </a:lnTo>
                <a:lnTo>
                  <a:pt x="5086734" y="698913"/>
                </a:lnTo>
                <a:lnTo>
                  <a:pt x="5070987" y="718636"/>
                </a:lnTo>
                <a:lnTo>
                  <a:pt x="5048686" y="731805"/>
                </a:lnTo>
                <a:lnTo>
                  <a:pt x="5023056" y="736600"/>
                </a:lnTo>
                <a:lnTo>
                  <a:pt x="66248" y="736600"/>
                </a:lnTo>
                <a:lnTo>
                  <a:pt x="41611" y="731805"/>
                </a:lnTo>
                <a:lnTo>
                  <a:pt x="21492" y="718636"/>
                </a:lnTo>
                <a:lnTo>
                  <a:pt x="7928" y="698913"/>
                </a:lnTo>
                <a:lnTo>
                  <a:pt x="2953" y="674455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67979" y="2102812"/>
            <a:ext cx="3233420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2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will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asked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enter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values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these </a:t>
            </a:r>
            <a:r>
              <a:rPr kumimoji="0" sz="1400" b="0" i="0" u="none" strike="noStrike" kern="1200" cap="none" spc="-3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parameters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when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create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stack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702026" y="1734976"/>
            <a:ext cx="626745" cy="626745"/>
            <a:chOff x="4702026" y="1734976"/>
            <a:chExt cx="626745" cy="62674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2026" y="1734976"/>
              <a:ext cx="626557" cy="62655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76243" y="1889193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355353" y="355353"/>
                  </a:moveTo>
                  <a:lnTo>
                    <a:pt x="8980" y="898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799013" y="1811963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39" h="129539">
                  <a:moveTo>
                    <a:pt x="0" y="0"/>
                  </a:moveTo>
                  <a:lnTo>
                    <a:pt x="43105" y="129315"/>
                  </a:lnTo>
                  <a:lnTo>
                    <a:pt x="129315" y="43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043" y="145384"/>
            <a:ext cx="828167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95" dirty="0"/>
              <a:t>A</a:t>
            </a:r>
            <a:r>
              <a:rPr spc="10" dirty="0"/>
              <a:t> </a:t>
            </a:r>
            <a:r>
              <a:rPr spc="-50" dirty="0"/>
              <a:t>Simple</a:t>
            </a:r>
            <a:r>
              <a:rPr spc="10" dirty="0"/>
              <a:t> </a:t>
            </a:r>
            <a:r>
              <a:rPr spc="-95" dirty="0"/>
              <a:t>Template</a:t>
            </a:r>
            <a:r>
              <a:rPr spc="15" dirty="0"/>
              <a:t> </a:t>
            </a:r>
            <a:r>
              <a:rPr spc="-5" dirty="0"/>
              <a:t>that</a:t>
            </a:r>
            <a:r>
              <a:rPr spc="10" dirty="0"/>
              <a:t> </a:t>
            </a:r>
            <a:r>
              <a:rPr spc="-45" dirty="0"/>
              <a:t>creates</a:t>
            </a:r>
            <a:r>
              <a:rPr spc="10" dirty="0"/>
              <a:t> </a:t>
            </a:r>
            <a:r>
              <a:rPr spc="-70" dirty="0"/>
              <a:t>an</a:t>
            </a:r>
            <a:r>
              <a:rPr spc="15" dirty="0"/>
              <a:t> </a:t>
            </a:r>
            <a:r>
              <a:rPr spc="-75" dirty="0"/>
              <a:t>EC2</a:t>
            </a:r>
            <a:r>
              <a:rPr spc="10" dirty="0"/>
              <a:t> </a:t>
            </a:r>
            <a:r>
              <a:rPr spc="-45" dirty="0"/>
              <a:t>Instance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7483" y="763706"/>
            <a:ext cx="5179695" cy="1140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263525" marR="67310" lvl="0" indent="0" algn="l" defTabSz="914400" rtl="0" eaLnBrk="1" fontAlgn="auto" latinLnBrk="0" hangingPunct="1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"Description":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"Create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an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EC2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instance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running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the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latest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Amazon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Linux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AMI.", </a:t>
            </a:r>
            <a:r>
              <a:rPr kumimoji="0" sz="900" b="0" i="0" u="none" strike="noStrike" kern="1200" cap="none" spc="-48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"Parameters":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514984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"KeyPair":</a:t>
            </a:r>
            <a:r>
              <a:rPr kumimoji="0" sz="900" b="0" i="0" u="none" strike="noStrike" kern="1200" cap="none" spc="-6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766445" marR="5080" lvl="0" indent="0" algn="l" defTabSz="914400" rtl="0" eaLnBrk="1" fontAlgn="auto" latinLnBrk="0" hangingPunct="1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"Description":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"The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EC2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Key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Pair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to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allow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SSH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access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to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the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instance", </a:t>
            </a:r>
            <a:r>
              <a:rPr kumimoji="0" sz="900" b="0" i="0" u="none" strike="noStrike" kern="1200" cap="none" spc="-48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"Type":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"String"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514984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263525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},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8851" y="1881306"/>
            <a:ext cx="2602865" cy="16992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63525" marR="1324610" lvl="0" indent="-251460" algn="l" defTabSz="914400" rtl="0" eaLnBrk="1" fontAlgn="auto" latinLnBrk="0" hangingPunct="1">
              <a:lnSpc>
                <a:spcPct val="101899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"Resources": { </a:t>
            </a: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"Ec2Instance":</a:t>
            </a:r>
            <a:r>
              <a:rPr kumimoji="0" sz="900" b="0" i="0" u="none" strike="noStrike" kern="1200" cap="none" spc="-10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514984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"Properties":</a:t>
            </a:r>
            <a:r>
              <a:rPr kumimoji="0" sz="900" b="0" i="0" u="none" strike="noStrike" kern="1200" cap="none" spc="-65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766445" marR="5080" lvl="0" indent="0" algn="l" defTabSz="914400" rtl="0" eaLnBrk="1" fontAlgn="auto" latinLnBrk="0" hangingPunct="1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"ImageId": </a:t>
            </a:r>
            <a:r>
              <a:rPr kumimoji="0" sz="900" b="0" i="0" u="none" strike="noStrike" kern="1200" cap="none" spc="-6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"ami-­‐9d23aeea", </a:t>
            </a:r>
            <a:r>
              <a:rPr kumimoji="0" sz="900" b="0" i="0" u="none" strike="noStrike" kern="1200" cap="none" spc="-55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"InstanceType"</a:t>
            </a:r>
            <a:r>
              <a:rPr kumimoji="0" sz="900" b="0" i="0" u="none" strike="noStrike" kern="1200" cap="none" spc="-5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</a:t>
            </a:r>
            <a:r>
              <a:rPr kumimoji="0" sz="900" b="0" i="0" u="none" strike="noStrike" kern="1200" cap="none" spc="-5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"m3.medium", </a:t>
            </a:r>
            <a:r>
              <a:rPr kumimoji="0" sz="900" b="0" i="0" u="none" strike="noStrike" kern="1200" cap="none" spc="-48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"KeyName":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017905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"Ref":</a:t>
            </a:r>
            <a:r>
              <a:rPr kumimoji="0" sz="900" b="0" i="0" u="none" strike="noStrike" kern="1200" cap="none" spc="-65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"KeyPair"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766445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514984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},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514984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"Type":</a:t>
            </a:r>
            <a:r>
              <a:rPr kumimoji="0" sz="900" b="0" i="0" u="none" strike="noStrike" kern="1200" cap="none" spc="-65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"AWS::EC2::Instance"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263525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},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7483" y="3557706"/>
            <a:ext cx="4928235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"Outputs":</a:t>
            </a:r>
            <a:r>
              <a:rPr kumimoji="0" sz="900" b="0" i="0" u="none" strike="noStrike" kern="1200" cap="none" spc="-6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514984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"InstanceId":</a:t>
            </a:r>
            <a:r>
              <a:rPr kumimoji="0" sz="900" b="0" i="0" u="none" strike="noStrike" kern="1200" cap="none" spc="-6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766445" marR="5080" lvl="0" indent="0" algn="l" defTabSz="914400" rtl="0" eaLnBrk="1" fontAlgn="auto" latinLnBrk="0" hangingPunct="1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"Description":</a:t>
            </a:r>
            <a:r>
              <a:rPr kumimoji="0" sz="900" b="0" i="0" u="none" strike="noStrike" kern="1200" cap="none" spc="-1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"The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InstanceId</a:t>
            </a:r>
            <a:r>
              <a:rPr kumimoji="0" sz="900" b="0" i="0" u="none" strike="noStrike" kern="1200" cap="none" spc="-1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of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the</a:t>
            </a:r>
            <a:r>
              <a:rPr kumimoji="0" sz="900" b="0" i="0" u="none" strike="noStrike" kern="1200" cap="none" spc="-1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newly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created</a:t>
            </a:r>
            <a:r>
              <a:rPr kumimoji="0" sz="900" b="0" i="0" u="none" strike="noStrike" kern="1200" cap="none" spc="-1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EC2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instance", </a:t>
            </a:r>
            <a:r>
              <a:rPr kumimoji="0" sz="900" b="0" i="0" u="none" strike="noStrike" kern="1200" cap="none" spc="-48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"Value":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017905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"Ref":</a:t>
            </a:r>
            <a:r>
              <a:rPr kumimoji="0" sz="900" b="0" i="0" u="none" strike="noStrike" kern="1200" cap="none" spc="-6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"Ec2Instance"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766445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514984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263525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},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46863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"AWSTemplateFormatVersion":</a:t>
            </a:r>
            <a:r>
              <a:rPr kumimoji="0" sz="900" b="0" i="0" u="none" strike="noStrike" kern="1200" cap="none" spc="-5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-12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"2010-­‐09-­‐09"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5300" y="1905000"/>
            <a:ext cx="3225800" cy="1676400"/>
          </a:xfrm>
          <a:custGeom>
            <a:avLst/>
            <a:gdLst/>
            <a:ahLst/>
            <a:cxnLst/>
            <a:rect l="l" t="t" r="r" b="b"/>
            <a:pathLst>
              <a:path w="3225800" h="1676400">
                <a:moveTo>
                  <a:pt x="2953" y="1619086"/>
                </a:moveTo>
                <a:lnTo>
                  <a:pt x="0" y="60581"/>
                </a:lnTo>
                <a:lnTo>
                  <a:pt x="20015" y="17181"/>
                </a:lnTo>
                <a:lnTo>
                  <a:pt x="66248" y="0"/>
                </a:lnTo>
                <a:lnTo>
                  <a:pt x="3162134" y="0"/>
                </a:lnTo>
                <a:lnTo>
                  <a:pt x="3186829" y="4549"/>
                </a:lnTo>
                <a:lnTo>
                  <a:pt x="3207076" y="17181"/>
                </a:lnTo>
                <a:lnTo>
                  <a:pt x="3220768" y="36367"/>
                </a:lnTo>
                <a:lnTo>
                  <a:pt x="3225799" y="60581"/>
                </a:lnTo>
                <a:lnTo>
                  <a:pt x="3225799" y="1619086"/>
                </a:lnTo>
                <a:lnTo>
                  <a:pt x="3220768" y="1642788"/>
                </a:lnTo>
                <a:lnTo>
                  <a:pt x="3207076" y="1660851"/>
                </a:lnTo>
                <a:lnTo>
                  <a:pt x="3186829" y="1672360"/>
                </a:lnTo>
                <a:lnTo>
                  <a:pt x="3162134" y="1676400"/>
                </a:lnTo>
                <a:lnTo>
                  <a:pt x="66248" y="1676400"/>
                </a:lnTo>
                <a:lnTo>
                  <a:pt x="41611" y="1672360"/>
                </a:lnTo>
                <a:lnTo>
                  <a:pt x="21492" y="1660851"/>
                </a:lnTo>
                <a:lnTo>
                  <a:pt x="7928" y="1642788"/>
                </a:lnTo>
                <a:lnTo>
                  <a:pt x="2953" y="161908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7979" y="2102812"/>
            <a:ext cx="3467735" cy="11023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2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Includes</a:t>
            </a:r>
            <a:r>
              <a:rPr kumimoji="0" sz="14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statically</a:t>
            </a:r>
            <a:r>
              <a:rPr kumimoji="0" sz="14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defined</a:t>
            </a:r>
            <a:r>
              <a:rPr kumimoji="0" sz="14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properties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(ImageID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&amp;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Instance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Type)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plus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reference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KeyPair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parameter.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ImageID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AMI 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specific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region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that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will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launch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this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stack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in,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this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case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eu-west-1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region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772288" y="2165487"/>
            <a:ext cx="1497965" cy="198120"/>
            <a:chOff x="3772288" y="2165487"/>
            <a:chExt cx="1497965" cy="1981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2288" y="2165487"/>
              <a:ext cx="1497408" cy="1981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924300" y="2247900"/>
              <a:ext cx="1308100" cy="0"/>
            </a:xfrm>
            <a:custGeom>
              <a:avLst/>
              <a:gdLst/>
              <a:ahLst/>
              <a:cxnLst/>
              <a:rect l="l" t="t" r="r" b="b"/>
              <a:pathLst>
                <a:path w="1308100">
                  <a:moveTo>
                    <a:pt x="1308099" y="0"/>
                  </a:moveTo>
                  <a:lnTo>
                    <a:pt x="8008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815080" y="218694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043" y="145384"/>
            <a:ext cx="828167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95" dirty="0"/>
              <a:t>A</a:t>
            </a:r>
            <a:r>
              <a:rPr spc="10" dirty="0"/>
              <a:t> </a:t>
            </a:r>
            <a:r>
              <a:rPr spc="-50" dirty="0"/>
              <a:t>Simple</a:t>
            </a:r>
            <a:r>
              <a:rPr spc="10" dirty="0"/>
              <a:t> </a:t>
            </a:r>
            <a:r>
              <a:rPr spc="-95" dirty="0"/>
              <a:t>Template</a:t>
            </a:r>
            <a:r>
              <a:rPr spc="15" dirty="0"/>
              <a:t> </a:t>
            </a:r>
            <a:r>
              <a:rPr spc="-5" dirty="0"/>
              <a:t>that</a:t>
            </a:r>
            <a:r>
              <a:rPr spc="10" dirty="0"/>
              <a:t> </a:t>
            </a:r>
            <a:r>
              <a:rPr spc="-45" dirty="0"/>
              <a:t>creates</a:t>
            </a:r>
            <a:r>
              <a:rPr spc="10" dirty="0"/>
              <a:t> </a:t>
            </a:r>
            <a:r>
              <a:rPr spc="-70" dirty="0"/>
              <a:t>an</a:t>
            </a:r>
            <a:r>
              <a:rPr spc="15" dirty="0"/>
              <a:t> </a:t>
            </a:r>
            <a:r>
              <a:rPr spc="-75" dirty="0"/>
              <a:t>EC2</a:t>
            </a:r>
            <a:r>
              <a:rPr spc="10" dirty="0"/>
              <a:t> </a:t>
            </a:r>
            <a:r>
              <a:rPr spc="-45" dirty="0"/>
              <a:t>Instance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7483" y="763706"/>
            <a:ext cx="882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67310">
              <a:lnSpc>
                <a:spcPct val="101899"/>
              </a:lnSpc>
              <a:spcBef>
                <a:spcPts val="80"/>
              </a:spcBef>
            </a:pPr>
            <a:r>
              <a:rPr dirty="0"/>
              <a:t>"Description":</a:t>
            </a:r>
            <a:r>
              <a:rPr spc="-10" dirty="0"/>
              <a:t> </a:t>
            </a:r>
            <a:r>
              <a:rPr dirty="0"/>
              <a:t>"Create</a:t>
            </a:r>
            <a:r>
              <a:rPr spc="-10" dirty="0"/>
              <a:t> </a:t>
            </a:r>
            <a:r>
              <a:rPr dirty="0"/>
              <a:t>an</a:t>
            </a:r>
            <a:r>
              <a:rPr spc="-10" dirty="0"/>
              <a:t> </a:t>
            </a:r>
            <a:r>
              <a:rPr dirty="0"/>
              <a:t>EC2</a:t>
            </a:r>
            <a:r>
              <a:rPr spc="-10" dirty="0"/>
              <a:t> </a:t>
            </a:r>
            <a:r>
              <a:rPr dirty="0"/>
              <a:t>instance</a:t>
            </a:r>
            <a:r>
              <a:rPr spc="-10" dirty="0"/>
              <a:t> </a:t>
            </a:r>
            <a:r>
              <a:rPr dirty="0"/>
              <a:t>running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latest</a:t>
            </a:r>
            <a:r>
              <a:rPr spc="-10" dirty="0"/>
              <a:t> </a:t>
            </a:r>
            <a:r>
              <a:rPr dirty="0"/>
              <a:t>Amazon</a:t>
            </a:r>
            <a:r>
              <a:rPr spc="-10" dirty="0"/>
              <a:t> </a:t>
            </a:r>
            <a:r>
              <a:rPr dirty="0"/>
              <a:t>Linux</a:t>
            </a:r>
            <a:r>
              <a:rPr spc="-10" dirty="0"/>
              <a:t> </a:t>
            </a:r>
            <a:r>
              <a:rPr dirty="0"/>
              <a:t>AMI.", </a:t>
            </a:r>
            <a:r>
              <a:rPr spc="-480" dirty="0"/>
              <a:t> </a:t>
            </a:r>
            <a:r>
              <a:rPr dirty="0"/>
              <a:t>"Parameters":</a:t>
            </a:r>
            <a:r>
              <a:rPr spc="-5" dirty="0"/>
              <a:t> </a:t>
            </a:r>
            <a:r>
              <a:rPr dirty="0"/>
              <a:t>{</a:t>
            </a:r>
          </a:p>
          <a:p>
            <a:pPr marL="263525">
              <a:lnSpc>
                <a:spcPct val="100000"/>
              </a:lnSpc>
              <a:spcBef>
                <a:spcPts val="20"/>
              </a:spcBef>
            </a:pPr>
            <a:r>
              <a:rPr dirty="0"/>
              <a:t>"KeyPair":</a:t>
            </a:r>
            <a:r>
              <a:rPr spc="-65" dirty="0"/>
              <a:t> </a:t>
            </a:r>
            <a:r>
              <a:rPr dirty="0"/>
              <a:t>{</a:t>
            </a:r>
          </a:p>
          <a:p>
            <a:pPr marL="514984" marR="5080">
              <a:lnSpc>
                <a:spcPct val="101899"/>
              </a:lnSpc>
            </a:pPr>
            <a:r>
              <a:rPr dirty="0"/>
              <a:t>"Description":</a:t>
            </a:r>
            <a:r>
              <a:rPr spc="-10" dirty="0"/>
              <a:t> </a:t>
            </a:r>
            <a:r>
              <a:rPr dirty="0"/>
              <a:t>"The</a:t>
            </a:r>
            <a:r>
              <a:rPr spc="-10" dirty="0"/>
              <a:t> </a:t>
            </a:r>
            <a:r>
              <a:rPr dirty="0"/>
              <a:t>EC2</a:t>
            </a:r>
            <a:r>
              <a:rPr spc="-10" dirty="0"/>
              <a:t> </a:t>
            </a:r>
            <a:r>
              <a:rPr dirty="0"/>
              <a:t>Key</a:t>
            </a:r>
            <a:r>
              <a:rPr spc="-10" dirty="0"/>
              <a:t> </a:t>
            </a:r>
            <a:r>
              <a:rPr dirty="0"/>
              <a:t>Pair</a:t>
            </a:r>
            <a:r>
              <a:rPr spc="-10" dirty="0"/>
              <a:t> </a:t>
            </a:r>
            <a:r>
              <a:rPr dirty="0"/>
              <a:t>to</a:t>
            </a:r>
            <a:r>
              <a:rPr spc="-5" dirty="0"/>
              <a:t> </a:t>
            </a:r>
            <a:r>
              <a:rPr dirty="0"/>
              <a:t>allow</a:t>
            </a:r>
            <a:r>
              <a:rPr spc="-10" dirty="0"/>
              <a:t> </a:t>
            </a:r>
            <a:r>
              <a:rPr dirty="0"/>
              <a:t>SSH</a:t>
            </a:r>
            <a:r>
              <a:rPr spc="-10" dirty="0"/>
              <a:t> </a:t>
            </a:r>
            <a:r>
              <a:rPr dirty="0"/>
              <a:t>access</a:t>
            </a:r>
            <a:r>
              <a:rPr spc="-10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instance", </a:t>
            </a:r>
            <a:r>
              <a:rPr spc="-480" dirty="0"/>
              <a:t> </a:t>
            </a:r>
            <a:r>
              <a:rPr dirty="0"/>
              <a:t>"Type":</a:t>
            </a:r>
            <a:r>
              <a:rPr spc="-5" dirty="0"/>
              <a:t> </a:t>
            </a:r>
            <a:r>
              <a:rPr dirty="0"/>
              <a:t>"String"</a:t>
            </a:r>
          </a:p>
          <a:p>
            <a:pPr marL="263525">
              <a:lnSpc>
                <a:spcPct val="100000"/>
              </a:lnSpc>
              <a:spcBef>
                <a:spcPts val="15"/>
              </a:spcBef>
            </a:pPr>
            <a:r>
              <a:rPr dirty="0"/>
              <a:t>}</a:t>
            </a: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},</a:t>
            </a:r>
          </a:p>
          <a:p>
            <a:pPr marL="263525" marR="3650615" indent="-251460">
              <a:lnSpc>
                <a:spcPct val="101899"/>
              </a:lnSpc>
            </a:pPr>
            <a:r>
              <a:rPr dirty="0"/>
              <a:t>"Resources": { </a:t>
            </a:r>
            <a:r>
              <a:rPr spc="5" dirty="0"/>
              <a:t> </a:t>
            </a:r>
            <a:r>
              <a:rPr dirty="0"/>
              <a:t>"Ec2Instance":</a:t>
            </a:r>
            <a:r>
              <a:rPr spc="-100" dirty="0"/>
              <a:t> </a:t>
            </a:r>
            <a:r>
              <a:rPr dirty="0"/>
              <a:t>{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21588" y="2160706"/>
            <a:ext cx="2099945" cy="1140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"Properties":</a:t>
            </a:r>
            <a:r>
              <a:rPr kumimoji="0" sz="900" b="0" i="0" u="none" strike="noStrike" kern="1200" cap="none" spc="-6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263525" marR="5080" lvl="0" indent="0" algn="l" defTabSz="914400" rtl="0" eaLnBrk="1" fontAlgn="auto" latinLnBrk="0" hangingPunct="1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"ImageId": </a:t>
            </a:r>
            <a:r>
              <a:rPr kumimoji="0" sz="900" b="0" i="0" u="none" strike="noStrike" kern="1200" cap="none" spc="-6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"ami-­‐9d23aeea", </a:t>
            </a:r>
            <a:r>
              <a:rPr kumimoji="0" sz="900" b="0" i="0" u="none" strike="noStrike" kern="1200" cap="none" spc="-5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"InstanceType"</a:t>
            </a:r>
            <a:r>
              <a:rPr kumimoji="0" sz="900" b="0" i="0" u="none" strike="noStrike" kern="1200" cap="none" spc="-5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</a:t>
            </a:r>
            <a:r>
              <a:rPr kumimoji="0" sz="900" b="0" i="0" u="none" strike="noStrike" kern="1200" cap="none" spc="-5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"m3.medium", </a:t>
            </a:r>
            <a:r>
              <a:rPr kumimoji="0" sz="900" b="0" i="0" u="none" strike="noStrike" kern="1200" cap="none" spc="-48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"KeyName":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514984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"Ref":</a:t>
            </a:r>
            <a:r>
              <a:rPr kumimoji="0" sz="900" b="0" i="0" u="none" strike="noStrike" kern="1200" cap="none" spc="-6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"KeyPair"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263525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},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"Type":</a:t>
            </a:r>
            <a:r>
              <a:rPr kumimoji="0" sz="900" b="0" i="0" u="none" strike="noStrike" kern="1200" cap="none" spc="-6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"AWS::EC2::Instance"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7483" y="3278306"/>
            <a:ext cx="4928235" cy="1699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984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263525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},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263525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"Outputs":</a:t>
            </a:r>
            <a:r>
              <a:rPr kumimoji="0" sz="900" b="0" i="0" u="none" strike="noStrike" kern="1200" cap="none" spc="-65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514984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"InstanceId":</a:t>
            </a:r>
            <a:r>
              <a:rPr kumimoji="0" sz="900" b="0" i="0" u="none" strike="noStrike" kern="1200" cap="none" spc="-65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766445" marR="5080" lvl="0" indent="0" algn="l" defTabSz="914400" rtl="0" eaLnBrk="1" fontAlgn="auto" latinLnBrk="0" hangingPunct="1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"Description":</a:t>
            </a:r>
            <a:r>
              <a:rPr kumimoji="0" sz="900" b="0" i="0" u="none" strike="noStrike" kern="1200" cap="none" spc="-15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"The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InstanceId</a:t>
            </a:r>
            <a:r>
              <a:rPr kumimoji="0" sz="900" b="0" i="0" u="none" strike="noStrike" kern="1200" cap="none" spc="-15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of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the</a:t>
            </a:r>
            <a:r>
              <a:rPr kumimoji="0" sz="900" b="0" i="0" u="none" strike="noStrike" kern="1200" cap="none" spc="-15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newly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created</a:t>
            </a:r>
            <a:r>
              <a:rPr kumimoji="0" sz="900" b="0" i="0" u="none" strike="noStrike" kern="1200" cap="none" spc="-15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EC2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instance", </a:t>
            </a:r>
            <a:r>
              <a:rPr kumimoji="0" sz="900" b="0" i="0" u="none" strike="noStrike" kern="1200" cap="none" spc="-48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"Value":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017905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"Ref":</a:t>
            </a:r>
            <a:r>
              <a:rPr kumimoji="0" sz="900" b="0" i="0" u="none" strike="noStrike" kern="1200" cap="none" spc="-65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"Ec2Instance"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766445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514984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263525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BCAA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},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46863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"AWSTemplateFormatVersion":</a:t>
            </a:r>
            <a:r>
              <a:rPr kumimoji="0" sz="900" b="0" i="0" u="none" strike="noStrike" kern="1200" cap="none" spc="-5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900" b="0" i="0" u="none" strike="noStrike" kern="1200" cap="none" spc="-125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"2010-­‐09-­‐09"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A9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5300" y="3581399"/>
            <a:ext cx="5092700" cy="1117600"/>
          </a:xfrm>
          <a:custGeom>
            <a:avLst/>
            <a:gdLst/>
            <a:ahLst/>
            <a:cxnLst/>
            <a:rect l="l" t="t" r="r" b="b"/>
            <a:pathLst>
              <a:path w="5092700" h="1117600">
                <a:moveTo>
                  <a:pt x="2953" y="1055754"/>
                </a:moveTo>
                <a:lnTo>
                  <a:pt x="0" y="60581"/>
                </a:lnTo>
                <a:lnTo>
                  <a:pt x="20015" y="17181"/>
                </a:lnTo>
                <a:lnTo>
                  <a:pt x="66248" y="0"/>
                </a:lnTo>
                <a:lnTo>
                  <a:pt x="5023056" y="0"/>
                </a:lnTo>
                <a:lnTo>
                  <a:pt x="5048686" y="4550"/>
                </a:lnTo>
                <a:lnTo>
                  <a:pt x="5070987" y="17181"/>
                </a:lnTo>
                <a:lnTo>
                  <a:pt x="5086734" y="36367"/>
                </a:lnTo>
                <a:lnTo>
                  <a:pt x="5092699" y="60581"/>
                </a:lnTo>
                <a:lnTo>
                  <a:pt x="5092699" y="1055754"/>
                </a:lnTo>
                <a:lnTo>
                  <a:pt x="5086734" y="1080165"/>
                </a:lnTo>
                <a:lnTo>
                  <a:pt x="5070987" y="1099786"/>
                </a:lnTo>
                <a:lnTo>
                  <a:pt x="5048686" y="1112852"/>
                </a:lnTo>
                <a:lnTo>
                  <a:pt x="5023056" y="1117599"/>
                </a:lnTo>
                <a:lnTo>
                  <a:pt x="66248" y="1117599"/>
                </a:lnTo>
                <a:lnTo>
                  <a:pt x="41611" y="1112852"/>
                </a:lnTo>
                <a:lnTo>
                  <a:pt x="21492" y="1099786"/>
                </a:lnTo>
                <a:lnTo>
                  <a:pt x="7928" y="1080165"/>
                </a:lnTo>
                <a:lnTo>
                  <a:pt x="2953" y="1055754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67979" y="2102812"/>
            <a:ext cx="3055620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2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These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outputs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will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returned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once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 </a:t>
            </a:r>
            <a:r>
              <a:rPr kumimoji="0" sz="1400" b="0" i="0" u="none" strike="noStrike" kern="1200" cap="none" spc="-3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template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has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completed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execution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45512" y="2167559"/>
            <a:ext cx="1483360" cy="1483360"/>
            <a:chOff x="3845512" y="2167559"/>
            <a:chExt cx="1483360" cy="148336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512" y="2167559"/>
              <a:ext cx="1483071" cy="148307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19730" y="2244547"/>
              <a:ext cx="1212215" cy="1212215"/>
            </a:xfrm>
            <a:custGeom>
              <a:avLst/>
              <a:gdLst/>
              <a:ahLst/>
              <a:cxnLst/>
              <a:rect l="l" t="t" r="r" b="b"/>
              <a:pathLst>
                <a:path w="1212214" h="1212214">
                  <a:moveTo>
                    <a:pt x="1211866" y="0"/>
                  </a:moveTo>
                  <a:lnTo>
                    <a:pt x="8980" y="1202886"/>
                  </a:lnTo>
                  <a:lnTo>
                    <a:pt x="0" y="1211866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942500" y="3404328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39" h="129539">
                  <a:moveTo>
                    <a:pt x="43105" y="0"/>
                  </a:moveTo>
                  <a:lnTo>
                    <a:pt x="0" y="129315"/>
                  </a:lnTo>
                  <a:lnTo>
                    <a:pt x="129315" y="86210"/>
                  </a:lnTo>
                  <a:lnTo>
                    <a:pt x="431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483" y="942227"/>
            <a:ext cx="7857490" cy="143891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aws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cloudformation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create-­‐stack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468630" marR="0" lvl="0" indent="0" algn="l" defTabSz="914400" rtl="0" eaLnBrk="1" fontAlgn="auto" latinLnBrk="0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9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-­</a:t>
            </a:r>
            <a:r>
              <a:rPr kumimoji="0" sz="1600" b="0" i="0" u="none" strike="noStrike" kern="1200" cap="none" spc="-59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‐</a:t>
            </a:r>
            <a:r>
              <a:rPr kumimoji="0" sz="1600" b="0" i="0" u="none" strike="noStrike" kern="1200" cap="none" spc="-59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-­</a:t>
            </a:r>
            <a:r>
              <a:rPr kumimoji="0" sz="1600" b="0" i="0" u="none" strike="noStrike" kern="1200" cap="none" spc="-59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‐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stack</a:t>
            </a:r>
            <a:r>
              <a:rPr kumimoji="0" sz="1600" b="0" i="0" u="none" strike="noStrike" kern="1200" cap="none" spc="-59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-­</a:t>
            </a:r>
            <a:r>
              <a:rPr kumimoji="0" sz="1600" b="0" i="0" u="none" strike="noStrike" kern="1200" cap="none" spc="-59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‐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nam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e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2982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ec2InstanceCmdLineDemo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574675" lvl="0" indent="455930" algn="l" defTabSz="914400" rtl="0" eaLnBrk="1" fontAlgn="auto" latinLnBrk="0" hangingPunct="1">
              <a:lnSpc>
                <a:spcPct val="115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7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-­‐-­‐template-­‐url</a:t>
            </a:r>
            <a:r>
              <a:rPr kumimoji="0" sz="1600" b="0" i="0" u="none" strike="noStrike" kern="1200" cap="none" spc="-26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srgbClr val="F2982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https://s3-­‐eu-­‐west-­‐1.amazonaws.com/cf-­‐ </a:t>
            </a:r>
            <a:r>
              <a:rPr kumimoji="0" sz="1600" b="0" i="0" u="none" strike="noStrike" kern="1200" cap="none" spc="-150" normalizeH="0" baseline="0" noProof="0" dirty="0">
                <a:ln>
                  <a:noFill/>
                </a:ln>
                <a:solidFill>
                  <a:srgbClr val="F2982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srgbClr val="F2982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templates-­‐1fhelryvrdrbr-­‐eu-­‐west-­‐1/2014174d0r-­‐ec2Instance.template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468630" marR="0" lvl="0" indent="0" algn="l" defTabSz="914400" rtl="0" eaLnBrk="1" fontAlgn="auto" latinLnBrk="0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9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-­</a:t>
            </a:r>
            <a:r>
              <a:rPr kumimoji="0" sz="1600" b="0" i="0" u="none" strike="noStrike" kern="1200" cap="none" spc="-59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‐</a:t>
            </a:r>
            <a:r>
              <a:rPr kumimoji="0" sz="1600" b="0" i="0" u="none" strike="noStrike" kern="1200" cap="none" spc="-59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-­</a:t>
            </a:r>
            <a:r>
              <a:rPr kumimoji="0" sz="1600" b="0" i="0" u="none" strike="noStrike" kern="1200" cap="none" spc="-59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‐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parameter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2982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ParameterKey=KeyPair,ParameterValue=ManagementKeyPair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482" y="258987"/>
            <a:ext cx="6346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/>
              <a:t>Using</a:t>
            </a:r>
            <a:r>
              <a:rPr sz="1800" dirty="0"/>
              <a:t> </a:t>
            </a:r>
            <a:r>
              <a:rPr sz="1800" spc="-70" dirty="0"/>
              <a:t>a</a:t>
            </a:r>
            <a:r>
              <a:rPr sz="1800" dirty="0"/>
              <a:t> </a:t>
            </a:r>
            <a:r>
              <a:rPr sz="1800" spc="-25" dirty="0"/>
              <a:t>template</a:t>
            </a:r>
            <a:r>
              <a:rPr sz="1800" spc="5" dirty="0"/>
              <a:t> </a:t>
            </a:r>
            <a:r>
              <a:rPr sz="1800" spc="15" dirty="0"/>
              <a:t>to</a:t>
            </a:r>
            <a:r>
              <a:rPr sz="1800" dirty="0"/>
              <a:t> </a:t>
            </a:r>
            <a:r>
              <a:rPr sz="1800" spc="-35" dirty="0"/>
              <a:t>create</a:t>
            </a:r>
            <a:r>
              <a:rPr sz="1800" spc="5" dirty="0"/>
              <a:t> </a:t>
            </a:r>
            <a:r>
              <a:rPr sz="1800" spc="-25" dirty="0"/>
              <a:t>and</a:t>
            </a:r>
            <a:r>
              <a:rPr sz="1800" dirty="0"/>
              <a:t> </a:t>
            </a:r>
            <a:r>
              <a:rPr sz="1800" spc="-40" dirty="0"/>
              <a:t>manage</a:t>
            </a:r>
            <a:r>
              <a:rPr sz="1800" dirty="0"/>
              <a:t> </a:t>
            </a:r>
            <a:r>
              <a:rPr sz="1800" spc="-70" dirty="0"/>
              <a:t>a</a:t>
            </a:r>
            <a:r>
              <a:rPr sz="1800" spc="5" dirty="0"/>
              <a:t> </a:t>
            </a:r>
            <a:r>
              <a:rPr sz="1800" spc="-10" dirty="0"/>
              <a:t>stack</a:t>
            </a:r>
            <a:r>
              <a:rPr sz="1800" dirty="0"/>
              <a:t> </a:t>
            </a:r>
            <a:r>
              <a:rPr sz="1800" spc="-70" dirty="0"/>
              <a:t>via</a:t>
            </a:r>
            <a:r>
              <a:rPr sz="1800" spc="5" dirty="0"/>
              <a:t> </a:t>
            </a:r>
            <a:r>
              <a:rPr sz="1800" spc="-25" dirty="0"/>
              <a:t>the</a:t>
            </a:r>
            <a:r>
              <a:rPr sz="1800" dirty="0"/>
              <a:t> </a:t>
            </a:r>
            <a:r>
              <a:rPr sz="1800" spc="-70" dirty="0"/>
              <a:t>AWS</a:t>
            </a:r>
            <a:r>
              <a:rPr sz="1800" dirty="0"/>
              <a:t> </a:t>
            </a:r>
            <a:r>
              <a:rPr sz="1800" spc="-60" dirty="0"/>
              <a:t>CLI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267483" y="3048356"/>
            <a:ext cx="8404860" cy="102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Returns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details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created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stack,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output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format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choice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15900"/>
              </a:lnSpc>
              <a:spcBef>
                <a:spcPts val="1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arn:aws:cloudformation:eu-­‐west-­‐1:554625704737:stack/ec2InstanceCmdLineDemo/  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42cc6150-­‐fad7-­‐11e3-­‐8f4d-­‐5017e1aef4e7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483" y="942229"/>
            <a:ext cx="2707640" cy="200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64515" lvl="0" indent="0" algn="l" defTabSz="914400" rtl="0" eaLnBrk="1" fontAlgn="auto" latinLnBrk="0" hangingPunct="1">
              <a:lnSpc>
                <a:spcPct val="1159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cancel-­‐update-­‐stack 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create-­‐stack 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delete-­‐stack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15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describe-­‐stack-­‐events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describe-­‐stack-­‐resource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describe-­‐stack-­‐resources </a:t>
            </a:r>
            <a:r>
              <a:rPr kumimoji="0" sz="1600" b="0" i="0" u="none" strike="noStrike" kern="1200" cap="none" spc="-86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describe-­‐stacks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4382" y="942229"/>
            <a:ext cx="2259965" cy="200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1484" lvl="0" indent="0" algn="l" defTabSz="914400" rtl="0" eaLnBrk="1" fontAlgn="auto" latinLnBrk="0" hangingPunct="1">
              <a:lnSpc>
                <a:spcPct val="1159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8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get-­‐stack-­‐policy 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get-­‐template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5080" lvl="0" indent="-635" algn="l" defTabSz="914400" rtl="0" eaLnBrk="1" fontAlgn="auto" latinLnBrk="0" hangingPunct="1">
              <a:lnSpc>
                <a:spcPct val="115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list-­‐stack-­‐resources 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list-­‐stacks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339725" lvl="0" indent="0" algn="l" defTabSz="914400" rtl="0" eaLnBrk="1" fontAlgn="auto" latinLnBrk="0" hangingPunct="1">
              <a:lnSpc>
                <a:spcPct val="115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8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set-­‐stack-­‐policy 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update-­‐stack 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validate-­‐template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7482" y="258987"/>
            <a:ext cx="4262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/>
              <a:t>Other</a:t>
            </a:r>
            <a:r>
              <a:rPr sz="1800" spc="-10" dirty="0"/>
              <a:t> </a:t>
            </a:r>
            <a:r>
              <a:rPr sz="1800" spc="-70" dirty="0"/>
              <a:t>AWS</a:t>
            </a:r>
            <a:r>
              <a:rPr sz="1800" spc="-10" dirty="0"/>
              <a:t> </a:t>
            </a:r>
            <a:r>
              <a:rPr sz="1800" spc="-60" dirty="0"/>
              <a:t>CLI</a:t>
            </a:r>
            <a:r>
              <a:rPr sz="1800" spc="-10" dirty="0"/>
              <a:t> </a:t>
            </a:r>
            <a:r>
              <a:rPr sz="1800" spc="-20" dirty="0"/>
              <a:t>actions</a:t>
            </a:r>
            <a:r>
              <a:rPr sz="1800" spc="-10" dirty="0"/>
              <a:t> </a:t>
            </a:r>
            <a:r>
              <a:rPr sz="1800" spc="-25" dirty="0"/>
              <a:t>for</a:t>
            </a:r>
            <a:r>
              <a:rPr sz="1800" spc="-10" dirty="0"/>
              <a:t> </a:t>
            </a:r>
            <a:r>
              <a:rPr sz="1800" spc="-30" dirty="0"/>
              <a:t>CloudFormation</a:t>
            </a:r>
            <a:endParaRPr sz="1800"/>
          </a:p>
        </p:txBody>
      </p:sp>
      <p:sp>
        <p:nvSpPr>
          <p:cNvPr id="5" name="object 5"/>
          <p:cNvSpPr txBox="1"/>
          <p:nvPr/>
        </p:nvSpPr>
        <p:spPr>
          <a:xfrm>
            <a:off x="267483" y="3582219"/>
            <a:ext cx="5215890" cy="77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usual,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can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get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more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details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AWS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CLI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2982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$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2982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aws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cloudformation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update-­‐stack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help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483" y="981003"/>
            <a:ext cx="6282690" cy="3655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2982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$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2982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aws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cloudformation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update-­‐stack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help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2982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SYNOPSIS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185545" marR="0" lvl="0" indent="0" algn="l" defTabSz="914400" rtl="0" eaLnBrk="1" fontAlgn="auto" latinLnBrk="0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update-­‐stack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989965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26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-­‐-­‐stack-­‐name &lt;value&gt;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989965" marR="2839720" lvl="0" indent="0" algn="l" defTabSz="914400" rtl="0" eaLnBrk="1" fontAlgn="auto" latinLnBrk="0" hangingPunct="1">
              <a:lnSpc>
                <a:spcPct val="11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21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[-­‐-­‐template-­‐body &lt;value&gt;]  </a:t>
            </a:r>
            <a:r>
              <a:rPr kumimoji="0" sz="1400" b="0" i="0" u="none" strike="noStrike" kern="1200" cap="none" spc="-22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[-­‐-­‐template-­‐url &lt;value&gt;]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989965" marR="5080" lvl="0" indent="0" algn="l" defTabSz="914400" rtl="0" eaLnBrk="1" fontAlgn="auto" latinLnBrk="0" hangingPunct="1">
              <a:lnSpc>
                <a:spcPct val="11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9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[-­‐-­‐use-­‐previous-­‐template</a:t>
            </a:r>
            <a:r>
              <a:rPr kumimoji="0" sz="1400" b="0" i="0" u="none" strike="noStrike" kern="1200" cap="none" spc="2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|</a:t>
            </a:r>
            <a:r>
              <a:rPr kumimoji="0" sz="1400" b="0" i="0" u="none" strike="noStrike" kern="1200" cap="none" spc="2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400" b="0" i="0" u="none" strike="noStrike" kern="1200" cap="none" spc="-21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-­‐-­‐no-­‐use-­‐previous-­‐template] </a:t>
            </a:r>
            <a:r>
              <a:rPr kumimoji="0" sz="1400" b="0" i="0" u="none" strike="noStrike" kern="1200" cap="none" spc="-75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400" b="0" i="0" u="none" strike="noStrike" kern="1200" cap="none" spc="-204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[-­‐-­‐stack-­‐policy-­‐during-­‐update-­‐body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&lt;value&gt;]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989965" marR="1177290" lvl="0" indent="0" algn="l" defTabSz="914400" rtl="0" eaLnBrk="1" fontAlgn="auto" latinLnBrk="0" hangingPunct="1">
              <a:lnSpc>
                <a:spcPct val="11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21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[-­‐-­‐stack-­‐policy-­‐during-­‐update-­‐url</a:t>
            </a:r>
            <a:r>
              <a:rPr kumimoji="0" sz="1400" b="0" i="0" u="none" strike="noStrike" kern="1200" cap="none" spc="10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&lt;value&gt;] </a:t>
            </a:r>
            <a:r>
              <a:rPr kumimoji="0" sz="1400" b="0" i="0" u="none" strike="noStrike" kern="1200" cap="none" spc="-75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400" b="0" i="0" u="none" strike="noStrike" kern="1200" cap="none" spc="-18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[-­‐-­‐parameters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&lt;value&gt;]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989965" marR="0" lvl="0" indent="0" algn="l" defTabSz="914400" rtl="0" eaLnBrk="1" fontAlgn="auto" latinLnBrk="0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6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[-­‐-­‐capabilities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&lt;value&gt;]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989965" marR="2448560" lvl="0" indent="0" algn="l" defTabSz="914400" rtl="0" eaLnBrk="1" fontAlgn="auto" latinLnBrk="0" hangingPunct="1">
              <a:lnSpc>
                <a:spcPct val="11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22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[-­‐-­‐stack-­‐policy-­‐body &lt;value&gt;]  </a:t>
            </a:r>
            <a:r>
              <a:rPr kumimoji="0" sz="1400" b="0" i="0" u="none" strike="noStrike" kern="1200" cap="none" spc="-229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[-­‐-­‐stack-­‐policy-­‐url &lt;value&gt;]  </a:t>
            </a:r>
            <a:r>
              <a:rPr kumimoji="0" sz="1400" b="0" i="0" u="none" strike="noStrike" kern="1200" cap="none" spc="-18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[-­‐-­‐notification-­‐arns &lt;value&gt;]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482" y="258987"/>
            <a:ext cx="2137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/>
              <a:t>Help</a:t>
            </a:r>
            <a:r>
              <a:rPr sz="1800" spc="-20" dirty="0"/>
              <a:t> </a:t>
            </a:r>
            <a:r>
              <a:rPr sz="1800" spc="-70" dirty="0"/>
              <a:t>via</a:t>
            </a:r>
            <a:r>
              <a:rPr sz="1800" spc="-15" dirty="0"/>
              <a:t> </a:t>
            </a:r>
            <a:r>
              <a:rPr sz="1800" spc="-25" dirty="0"/>
              <a:t>the</a:t>
            </a:r>
            <a:r>
              <a:rPr sz="1800" spc="-15" dirty="0"/>
              <a:t> </a:t>
            </a:r>
            <a:r>
              <a:rPr sz="1800" spc="-70" dirty="0"/>
              <a:t>AWS</a:t>
            </a:r>
            <a:r>
              <a:rPr sz="1800" spc="-15" dirty="0"/>
              <a:t> </a:t>
            </a:r>
            <a:r>
              <a:rPr sz="1800" spc="-60" dirty="0"/>
              <a:t>CLI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483" y="300323"/>
            <a:ext cx="42722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29826"/>
                </a:solidFill>
                <a:latin typeface="Consolas"/>
                <a:cs typeface="Consolas"/>
              </a:rPr>
              <a:t>$</a:t>
            </a:r>
            <a:r>
              <a:rPr sz="1600" spc="-10" dirty="0">
                <a:solidFill>
                  <a:srgbClr val="F29826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00AF00"/>
                </a:solidFill>
                <a:latin typeface="Consolas"/>
                <a:cs typeface="Consolas"/>
              </a:rPr>
              <a:t>aws</a:t>
            </a:r>
            <a:r>
              <a:rPr sz="1600" spc="-10" dirty="0">
                <a:solidFill>
                  <a:srgbClr val="00AF00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00AF00"/>
                </a:solidFill>
                <a:latin typeface="Consolas"/>
                <a:cs typeface="Consolas"/>
              </a:rPr>
              <a:t>cloudformation</a:t>
            </a:r>
            <a:r>
              <a:rPr sz="1600" spc="-10" dirty="0">
                <a:solidFill>
                  <a:srgbClr val="00AF00"/>
                </a:solidFill>
                <a:latin typeface="Consolas"/>
                <a:cs typeface="Consolas"/>
              </a:rPr>
              <a:t> </a:t>
            </a:r>
            <a:r>
              <a:rPr sz="1600" spc="-130" dirty="0">
                <a:solidFill>
                  <a:srgbClr val="00AF00"/>
                </a:solidFill>
                <a:latin typeface="Consolas"/>
                <a:cs typeface="Consolas"/>
              </a:rPr>
              <a:t>update-­‐stack</a:t>
            </a:r>
            <a:r>
              <a:rPr sz="1600" spc="-10" dirty="0">
                <a:solidFill>
                  <a:srgbClr val="00AF00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00AF00"/>
                </a:solidFill>
                <a:latin typeface="Consolas"/>
                <a:cs typeface="Consolas"/>
              </a:rPr>
              <a:t>help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7483" y="839326"/>
            <a:ext cx="6282690" cy="31165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29826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SYNOPSIS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185545" marR="0" lvl="0" indent="0" algn="l" defTabSz="914400" rtl="0" eaLnBrk="1" fontAlgn="auto" latinLnBrk="0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update-­‐stack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989965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26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-­‐-­‐stack-­‐name &lt;value&gt;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989965" marR="2839720" lvl="0" indent="0" algn="l" defTabSz="914400" rtl="0" eaLnBrk="1" fontAlgn="auto" latinLnBrk="0" hangingPunct="1">
              <a:lnSpc>
                <a:spcPct val="11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21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[-­‐-­‐template-­‐body &lt;value&gt;]  </a:t>
            </a:r>
            <a:r>
              <a:rPr kumimoji="0" sz="1400" b="0" i="0" u="none" strike="noStrike" kern="1200" cap="none" spc="-22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[-­‐-­‐template-­‐url &lt;value&gt;]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989965" marR="5080" lvl="0" indent="0" algn="l" defTabSz="914400" rtl="0" eaLnBrk="1" fontAlgn="auto" latinLnBrk="0" hangingPunct="1">
              <a:lnSpc>
                <a:spcPct val="11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9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[-­‐-­‐use-­‐previous-­‐template</a:t>
            </a:r>
            <a:r>
              <a:rPr kumimoji="0" sz="1400" b="0" i="0" u="none" strike="noStrike" kern="1200" cap="none" spc="2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|</a:t>
            </a:r>
            <a:r>
              <a:rPr kumimoji="0" sz="1400" b="0" i="0" u="none" strike="noStrike" kern="1200" cap="none" spc="2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400" b="0" i="0" u="none" strike="noStrike" kern="1200" cap="none" spc="-21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-­‐-­‐no-­‐use-­‐previous-­‐template] </a:t>
            </a:r>
            <a:r>
              <a:rPr kumimoji="0" sz="1400" b="0" i="0" u="none" strike="noStrike" kern="1200" cap="none" spc="-75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400" b="0" i="0" u="none" strike="noStrike" kern="1200" cap="none" spc="-204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[-­‐-­‐stack-­‐policy-­‐during-­‐update-­‐body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&lt;value&gt;]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989965" marR="1177290" lvl="0" indent="0" algn="l" defTabSz="914400" rtl="0" eaLnBrk="1" fontAlgn="auto" latinLnBrk="0" hangingPunct="1">
              <a:lnSpc>
                <a:spcPct val="11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21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[-­‐-­‐stack-­‐policy-­‐during-­‐update-­‐url</a:t>
            </a:r>
            <a:r>
              <a:rPr kumimoji="0" sz="1400" b="0" i="0" u="none" strike="noStrike" kern="1200" cap="none" spc="10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&lt;value&gt;] </a:t>
            </a:r>
            <a:r>
              <a:rPr kumimoji="0" sz="1400" b="0" i="0" u="none" strike="noStrike" kern="1200" cap="none" spc="-75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400" b="0" i="0" u="none" strike="noStrike" kern="1200" cap="none" spc="-18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[-­‐-­‐parameters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&lt;value&gt;]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989965" marR="0" lvl="0" indent="0" algn="l" defTabSz="914400" rtl="0" eaLnBrk="1" fontAlgn="auto" latinLnBrk="0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65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[-­‐-­‐capabilities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&lt;value&gt;]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989965" marR="2448560" lvl="0" indent="0" algn="l" defTabSz="914400" rtl="0" eaLnBrk="1" fontAlgn="auto" latinLnBrk="0" hangingPunct="1">
              <a:lnSpc>
                <a:spcPct val="11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22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[-­‐-­‐stack-­‐policy-­‐body &lt;value&gt;]  </a:t>
            </a:r>
            <a:r>
              <a:rPr kumimoji="0" sz="1400" b="0" i="0" u="none" strike="noStrike" kern="1200" cap="none" spc="-229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[-­‐-­‐stack-­‐policy-­‐url &lt;value&gt;]  </a:t>
            </a:r>
            <a:r>
              <a:rPr kumimoji="0" sz="1400" b="0" i="0" u="none" strike="noStrike" kern="1200" cap="none" spc="-180" normalizeH="0" baseline="0" noProof="0" dirty="0">
                <a:ln>
                  <a:noFill/>
                </a:ln>
                <a:solidFill>
                  <a:srgbClr val="00A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[-­‐-­‐notification-­‐arns &lt;value&gt;]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97028" y="0"/>
            <a:ext cx="2047239" cy="2047239"/>
          </a:xfrm>
          <a:custGeom>
            <a:avLst/>
            <a:gdLst/>
            <a:ahLst/>
            <a:cxnLst/>
            <a:rect l="l" t="t" r="r" b="b"/>
            <a:pathLst>
              <a:path w="2047240" h="2047239">
                <a:moveTo>
                  <a:pt x="910199" y="0"/>
                </a:moveTo>
                <a:lnTo>
                  <a:pt x="0" y="0"/>
                </a:lnTo>
                <a:lnTo>
                  <a:pt x="2046970" y="2046971"/>
                </a:lnTo>
                <a:lnTo>
                  <a:pt x="2046970" y="1136770"/>
                </a:lnTo>
                <a:lnTo>
                  <a:pt x="910199" y="0"/>
                </a:lnTo>
                <a:close/>
              </a:path>
            </a:pathLst>
          </a:custGeom>
          <a:solidFill>
            <a:srgbClr val="004B9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 rot="2700000">
            <a:off x="7754907" y="596881"/>
            <a:ext cx="140743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Built 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using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 rot="2700000">
            <a:off x="7265779" y="794333"/>
            <a:ext cx="199056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CloudFormation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API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622" y="4803242"/>
            <a:ext cx="774128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CloudFormation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API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Reference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: 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docs.aws.amazon.com/AWSCloudFormation/latest/APIReference/Welcome.html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982D0D-78B6-176E-D87A-991773826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Enables you to control who can do what in your AWS Account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1F5E8E-4585-E96F-E9DC-F03C5F3B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Identity and Access Management (IAM)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66905-D478-F24C-3C3A-27C5D252F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76" y="1879525"/>
            <a:ext cx="6589059" cy="181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7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3B27A61-5479-DA14-4866-F03685FA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565" y="1642309"/>
            <a:ext cx="4572000" cy="1463039"/>
          </a:xfrm>
          <a:prstGeom prst="rect">
            <a:avLst/>
          </a:prstGeom>
          <a:noFill/>
          <a:effectLst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BB9F91-DC6C-5C86-BB27-2B0B19A13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53113"/>
            <a:ext cx="7051040" cy="732441"/>
          </a:xfrm>
        </p:spPr>
        <p:txBody>
          <a:bodyPr anchor="ctr">
            <a:normAutofit/>
          </a:bodyPr>
          <a:lstStyle/>
          <a:p>
            <a:r>
              <a:rPr lang="en-IN" dirty="0"/>
              <a:t>AWS IAM Policy Types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75F94F-1F01-AAF9-DEC6-ADF1F8808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75074"/>
            <a:ext cx="3119718" cy="1255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306F86-1CDC-C7CE-E13A-16083DE8E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20199"/>
            <a:ext cx="3119718" cy="142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9ADB0C2F-735B-08CC-45FA-BB75DE0FD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060" y="885825"/>
            <a:ext cx="5496129" cy="3228975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FD3A3DD-EA55-0868-66AB-B89AB63E8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53113"/>
            <a:ext cx="7051040" cy="732441"/>
          </a:xfrm>
        </p:spPr>
        <p:txBody>
          <a:bodyPr anchor="ctr">
            <a:normAutofit/>
          </a:bodyPr>
          <a:lstStyle/>
          <a:p>
            <a:r>
              <a:rPr lang="en-IN" dirty="0"/>
              <a:t>IAM Policy Categories</a:t>
            </a:r>
          </a:p>
        </p:txBody>
      </p:sp>
    </p:spTree>
    <p:extLst>
      <p:ext uri="{BB962C8B-B14F-4D97-AF65-F5344CB8AC3E}">
        <p14:creationId xmlns:p14="http://schemas.microsoft.com/office/powerpoint/2010/main" val="388673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94786-3736-4466-9587-7185E5EDA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9" y="157996"/>
            <a:ext cx="7050900" cy="4427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  <a:ea typeface="+mn-ea"/>
                <a:cs typeface="Segoe UI Light"/>
              </a:rPr>
              <a:t>Agenda</a:t>
            </a:r>
            <a:endParaRPr lang="en-US" sz="1200" dirty="0">
              <a:solidFill>
                <a:schemeClr val="tx1"/>
              </a:solidFill>
              <a:latin typeface="+mj-lt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98394-0493-4250-802D-9CB5F3484E5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602233" y="847856"/>
            <a:ext cx="376500" cy="359293"/>
          </a:xfrm>
          <a:prstGeom prst="rect">
            <a:avLst/>
          </a:prstGeom>
        </p:spPr>
      </p:pic>
      <p:pic>
        <p:nvPicPr>
          <p:cNvPr id="7" name="Graphic 6" descr="Customer review">
            <a:extLst>
              <a:ext uri="{FF2B5EF4-FFF2-40B4-BE49-F238E27FC236}">
                <a16:creationId xmlns:a16="http://schemas.microsoft.com/office/drawing/2014/main" id="{F1BA4FF3-CA25-4473-AE6D-C0D0E63A5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3554" y="709291"/>
            <a:ext cx="278725" cy="423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01CFC4-0F06-4EA1-94A5-A8C5B17B66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9" y="2735032"/>
            <a:ext cx="263556" cy="272741"/>
          </a:xfrm>
          <a:prstGeom prst="rect">
            <a:avLst/>
          </a:prstGeom>
          <a:effectLst/>
        </p:spPr>
      </p:pic>
      <p:pic>
        <p:nvPicPr>
          <p:cNvPr id="18" name="Graphic 17" descr="Customer review">
            <a:extLst>
              <a:ext uri="{FF2B5EF4-FFF2-40B4-BE49-F238E27FC236}">
                <a16:creationId xmlns:a16="http://schemas.microsoft.com/office/drawing/2014/main" id="{69A1B913-5AAC-4AC3-9FF5-9EC20FD09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8247" y="876890"/>
            <a:ext cx="360378" cy="3603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980A5C-481B-56D2-A600-ED3AC6993003}"/>
              </a:ext>
            </a:extLst>
          </p:cNvPr>
          <p:cNvSpPr txBox="1"/>
          <p:nvPr/>
        </p:nvSpPr>
        <p:spPr>
          <a:xfrm>
            <a:off x="558801" y="776780"/>
            <a:ext cx="401319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>
              <a:buFont typeface="Arial"/>
              <a:buChar char="•"/>
              <a:defRPr sz="1200" kern="0">
                <a:ea typeface="+mn-lt"/>
                <a:cs typeface="+mn-lt"/>
              </a:defRPr>
            </a:lvl1pPr>
          </a:lstStyle>
          <a:p>
            <a:pPr marL="0" indent="0">
              <a:buNone/>
            </a:pPr>
            <a:r>
              <a:rPr lang="en-US" dirty="0"/>
              <a:t>Day 1 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CloudFormation</a:t>
            </a:r>
          </a:p>
          <a:p>
            <a:r>
              <a:rPr lang="en-US" dirty="0"/>
              <a:t>IAM</a:t>
            </a:r>
          </a:p>
          <a:p>
            <a:r>
              <a:rPr lang="en-US" dirty="0"/>
              <a:t>Code build</a:t>
            </a:r>
          </a:p>
          <a:p>
            <a:r>
              <a:rPr lang="en-US" dirty="0"/>
              <a:t>Service Catalog</a:t>
            </a:r>
          </a:p>
          <a:p>
            <a:r>
              <a:rPr lang="en-US" dirty="0"/>
              <a:t>Hand-on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Day 2 :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ECR</a:t>
            </a:r>
          </a:p>
          <a:p>
            <a:r>
              <a:rPr lang="en-IN" dirty="0"/>
              <a:t>ECS</a:t>
            </a:r>
          </a:p>
          <a:p>
            <a:r>
              <a:rPr lang="en-IN" dirty="0"/>
              <a:t>EKS</a:t>
            </a:r>
          </a:p>
          <a:p>
            <a:r>
              <a:rPr lang="en-IN" dirty="0"/>
              <a:t>CICD in GitHub Actions</a:t>
            </a:r>
          </a:p>
          <a:p>
            <a:r>
              <a:rPr lang="en-IN" dirty="0"/>
              <a:t>CloudFormation vs Terraform</a:t>
            </a:r>
          </a:p>
          <a:p>
            <a:r>
              <a:rPr lang="en-IN" dirty="0"/>
              <a:t>Hand-on</a:t>
            </a:r>
            <a:br>
              <a:rPr lang="en-IN" dirty="0"/>
            </a:b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FBBDFF-546F-C575-0E98-7583E4136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675" y="1200552"/>
            <a:ext cx="4444843" cy="257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99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51584AD-3E38-D537-1E87-1EC645EBA542}"/>
              </a:ext>
            </a:extLst>
          </p:cNvPr>
          <p:cNvSpPr txBox="1">
            <a:spLocks/>
          </p:cNvSpPr>
          <p:nvPr/>
        </p:nvSpPr>
        <p:spPr>
          <a:xfrm>
            <a:off x="2956259" y="2249241"/>
            <a:ext cx="3231480" cy="60451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1" kern="1200" cap="none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22655">
              <a:lnSpc>
                <a:spcPct val="100000"/>
              </a:lnSpc>
              <a:spcBef>
                <a:spcPts val="100"/>
              </a:spcBef>
            </a:pPr>
            <a:r>
              <a:rPr lang="en-IN" spc="-105"/>
              <a:t>CodeBuild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B37B796A-43ED-2AFA-93C7-2349BB6EE0B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3050" y="1512850"/>
            <a:ext cx="2117799" cy="21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1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3DBC1C02-0385-A1EF-9165-5568570B90B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7411" y="403375"/>
            <a:ext cx="2709174" cy="427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7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B6371425-2912-299A-6766-419B230E4AA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800" y="516375"/>
            <a:ext cx="6600824" cy="3152774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FFCA16FD-B3BD-51BB-9ECD-90B2696E6CA1}"/>
              </a:ext>
            </a:extLst>
          </p:cNvPr>
          <p:cNvSpPr txBox="1"/>
          <p:nvPr/>
        </p:nvSpPr>
        <p:spPr>
          <a:xfrm>
            <a:off x="3730056" y="4067431"/>
            <a:ext cx="177546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365125" algn="l"/>
              </a:tabLst>
            </a:pPr>
            <a:r>
              <a:rPr sz="1800" b="1" spc="25" dirty="0">
                <a:latin typeface="Arial"/>
                <a:cs typeface="Arial"/>
              </a:rPr>
              <a:t>+	</a:t>
            </a:r>
            <a:r>
              <a:rPr sz="1800" b="1" spc="-40" dirty="0">
                <a:latin typeface="Arial"/>
                <a:cs typeface="Arial"/>
              </a:rPr>
              <a:t>BitBucket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  <a:tabLst>
                <a:tab pos="365125" algn="l"/>
              </a:tabLst>
            </a:pPr>
            <a:r>
              <a:rPr sz="1800" b="1" spc="25" dirty="0">
                <a:latin typeface="Arial"/>
                <a:cs typeface="Arial"/>
              </a:rPr>
              <a:t>+	</a:t>
            </a:r>
            <a:r>
              <a:rPr sz="1800" b="1" spc="-45" dirty="0">
                <a:latin typeface="Arial"/>
                <a:cs typeface="Arial"/>
              </a:rPr>
              <a:t>CodePipeline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98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WS Service Catalog Launches Solution Blueprints in GitHub for APN Partners  to Leverage | AWS Partner Network (APN) Blog">
            <a:extLst>
              <a:ext uri="{FF2B5EF4-FFF2-40B4-BE49-F238E27FC236}">
                <a16:creationId xmlns:a16="http://schemas.microsoft.com/office/drawing/2014/main" id="{A73B0BD8-71F0-D0EF-C2B4-F620AE8AE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3525" y="885825"/>
            <a:ext cx="8585200" cy="32289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B1B1CE2-289E-C0B5-2878-4DEE1341A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53113"/>
            <a:ext cx="7051040" cy="732441"/>
          </a:xfrm>
        </p:spPr>
        <p:txBody>
          <a:bodyPr anchor="ctr">
            <a:normAutofit/>
          </a:bodyPr>
          <a:lstStyle/>
          <a:p>
            <a:r>
              <a:rPr lang="en-US" dirty="0"/>
              <a:t>AWS Service Catalog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811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DC5D3-944E-412F-8DC2-C3F6BC86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spc="-5" dirty="0">
                <a:solidFill>
                  <a:srgbClr val="464646"/>
                </a:solidFill>
              </a:rPr>
              <a:t>What</a:t>
            </a:r>
            <a:r>
              <a:rPr lang="en-US" sz="2400" spc="5" dirty="0">
                <a:solidFill>
                  <a:srgbClr val="464646"/>
                </a:solidFill>
              </a:rPr>
              <a:t> </a:t>
            </a:r>
            <a:r>
              <a:rPr lang="en-US" sz="2400" spc="-5" dirty="0">
                <a:solidFill>
                  <a:srgbClr val="464646"/>
                </a:solidFill>
              </a:rPr>
              <a:t>is</a:t>
            </a:r>
            <a:r>
              <a:rPr lang="en-US" sz="2400" spc="-95" dirty="0">
                <a:solidFill>
                  <a:srgbClr val="464646"/>
                </a:solidFill>
              </a:rPr>
              <a:t> </a:t>
            </a:r>
            <a:r>
              <a:rPr lang="en-US" sz="2400" spc="-50" dirty="0">
                <a:solidFill>
                  <a:srgbClr val="464646"/>
                </a:solidFill>
              </a:rPr>
              <a:t>AWS</a:t>
            </a:r>
            <a:r>
              <a:rPr lang="en-US" sz="2400" dirty="0">
                <a:solidFill>
                  <a:srgbClr val="464646"/>
                </a:solidFill>
              </a:rPr>
              <a:t> </a:t>
            </a:r>
            <a:r>
              <a:rPr lang="en-US" sz="2400" spc="-5" dirty="0">
                <a:solidFill>
                  <a:srgbClr val="464646"/>
                </a:solidFill>
              </a:rPr>
              <a:t>Service</a:t>
            </a:r>
            <a:r>
              <a:rPr lang="en-US" sz="2400" spc="-30" dirty="0">
                <a:solidFill>
                  <a:srgbClr val="464646"/>
                </a:solidFill>
              </a:rPr>
              <a:t> </a:t>
            </a:r>
            <a:r>
              <a:rPr lang="en-US" sz="2400" spc="-5" dirty="0">
                <a:solidFill>
                  <a:srgbClr val="464646"/>
                </a:solidFill>
              </a:rPr>
              <a:t>Catalog?</a:t>
            </a:r>
            <a:endParaRPr lang="en-IN"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52678ED-AE52-F8EB-4130-AEA76234F7F1}"/>
              </a:ext>
            </a:extLst>
          </p:cNvPr>
          <p:cNvSpPr txBox="1"/>
          <p:nvPr/>
        </p:nvSpPr>
        <p:spPr>
          <a:xfrm>
            <a:off x="432917" y="820927"/>
            <a:ext cx="797877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solidFill>
                  <a:srgbClr val="585A5D"/>
                </a:solidFill>
                <a:latin typeface="Arial MT"/>
                <a:cs typeface="Arial MT"/>
              </a:rPr>
              <a:t>AWS </a:t>
            </a:r>
            <a:r>
              <a:rPr sz="2000" spc="-5" dirty="0">
                <a:solidFill>
                  <a:srgbClr val="585A5D"/>
                </a:solidFill>
                <a:latin typeface="Arial MT"/>
                <a:cs typeface="Arial MT"/>
              </a:rPr>
              <a:t>Service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Catalog allows organizations to create and manage </a:t>
            </a:r>
            <a:r>
              <a:rPr sz="2000" spc="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catalogs</a:t>
            </a:r>
            <a:r>
              <a:rPr sz="2000" spc="-2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of</a:t>
            </a:r>
            <a:r>
              <a:rPr sz="2000" spc="-1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IT</a:t>
            </a:r>
            <a:r>
              <a:rPr sz="2000" spc="-4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services.</a:t>
            </a:r>
            <a:r>
              <a:rPr sz="2000" spc="-3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It</a:t>
            </a:r>
            <a:r>
              <a:rPr sz="2000" spc="-3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enables</a:t>
            </a:r>
            <a:r>
              <a:rPr sz="2000" spc="-1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users</a:t>
            </a:r>
            <a:r>
              <a:rPr sz="2000" spc="-3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quickly</a:t>
            </a:r>
            <a:r>
              <a:rPr sz="2000" spc="-1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deploy</a:t>
            </a:r>
            <a:r>
              <a:rPr sz="2000" spc="1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the</a:t>
            </a:r>
            <a:r>
              <a:rPr sz="2000" spc="-2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approved </a:t>
            </a:r>
            <a:r>
              <a:rPr sz="2000" spc="-54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IT</a:t>
            </a:r>
            <a:r>
              <a:rPr sz="2000" spc="-5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services</a:t>
            </a:r>
            <a:r>
              <a:rPr sz="2000" spc="-3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they</a:t>
            </a:r>
            <a:r>
              <a:rPr sz="2000" spc="-3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need</a:t>
            </a:r>
            <a:r>
              <a:rPr sz="2000" spc="-1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in a</a:t>
            </a:r>
            <a:r>
              <a:rPr sz="2000" spc="-1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self-service</a:t>
            </a:r>
            <a:r>
              <a:rPr sz="2000" spc="-5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spc="-15" dirty="0">
                <a:solidFill>
                  <a:srgbClr val="585A5D"/>
                </a:solidFill>
                <a:latin typeface="Arial MT"/>
                <a:cs typeface="Arial MT"/>
              </a:rPr>
              <a:t>manner.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204D041D-A023-C918-5445-65D12DC216E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0544" y="2272283"/>
            <a:ext cx="1528572" cy="1527047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9DA34AB8-7C89-205C-9323-1330AA324277}"/>
              </a:ext>
            </a:extLst>
          </p:cNvPr>
          <p:cNvSpPr txBox="1"/>
          <p:nvPr/>
        </p:nvSpPr>
        <p:spPr>
          <a:xfrm>
            <a:off x="472846" y="3559555"/>
            <a:ext cx="1551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64646"/>
                </a:solidFill>
                <a:latin typeface="Arial"/>
                <a:cs typeface="Arial"/>
              </a:rPr>
              <a:t>Organ</a:t>
            </a:r>
            <a:r>
              <a:rPr sz="1800" b="1" dirty="0">
                <a:solidFill>
                  <a:srgbClr val="464646"/>
                </a:solidFill>
                <a:latin typeface="Arial"/>
                <a:cs typeface="Arial"/>
              </a:rPr>
              <a:t>i</a:t>
            </a:r>
            <a:r>
              <a:rPr sz="1800" b="1" spc="-5" dirty="0">
                <a:solidFill>
                  <a:srgbClr val="464646"/>
                </a:solidFill>
                <a:latin typeface="Arial"/>
                <a:cs typeface="Arial"/>
              </a:rPr>
              <a:t>zatio</a:t>
            </a:r>
            <a:r>
              <a:rPr sz="1800" b="1" dirty="0">
                <a:solidFill>
                  <a:srgbClr val="464646"/>
                </a:solidFill>
                <a:latin typeface="Arial"/>
                <a:cs typeface="Arial"/>
              </a:rPr>
              <a:t>n</a:t>
            </a:r>
            <a:r>
              <a:rPr sz="1800" b="1" spc="-5" dirty="0">
                <a:solidFill>
                  <a:srgbClr val="464646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8A8BBE57-47C8-908D-3CCF-656426D45932}"/>
              </a:ext>
            </a:extLst>
          </p:cNvPr>
          <p:cNvSpPr txBox="1"/>
          <p:nvPr/>
        </p:nvSpPr>
        <p:spPr>
          <a:xfrm>
            <a:off x="6957821" y="3559555"/>
            <a:ext cx="1250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64646"/>
                </a:solidFill>
                <a:latin typeface="Arial"/>
                <a:cs typeface="Arial"/>
              </a:rPr>
              <a:t>Developers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6" name="object 7">
            <a:extLst>
              <a:ext uri="{FF2B5EF4-FFF2-40B4-BE49-F238E27FC236}">
                <a16:creationId xmlns:a16="http://schemas.microsoft.com/office/drawing/2014/main" id="{FDCD35C6-CD44-8194-B0DA-5638E4BB836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8395" y="2249423"/>
            <a:ext cx="1321307" cy="1376172"/>
          </a:xfrm>
          <a:prstGeom prst="rect">
            <a:avLst/>
          </a:prstGeom>
        </p:spPr>
      </p:pic>
      <p:pic>
        <p:nvPicPr>
          <p:cNvPr id="17" name="object 8">
            <a:extLst>
              <a:ext uri="{FF2B5EF4-FFF2-40B4-BE49-F238E27FC236}">
                <a16:creationId xmlns:a16="http://schemas.microsoft.com/office/drawing/2014/main" id="{A2FB9E5A-FFAC-F772-9A63-80FDF3E0152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3691" y="2200655"/>
            <a:ext cx="1330452" cy="1330452"/>
          </a:xfrm>
          <a:prstGeom prst="rect">
            <a:avLst/>
          </a:prstGeom>
        </p:spPr>
      </p:pic>
      <p:sp>
        <p:nvSpPr>
          <p:cNvPr id="18" name="object 9">
            <a:extLst>
              <a:ext uri="{FF2B5EF4-FFF2-40B4-BE49-F238E27FC236}">
                <a16:creationId xmlns:a16="http://schemas.microsoft.com/office/drawing/2014/main" id="{A994034F-3A17-B32B-1E54-529C332188DB}"/>
              </a:ext>
            </a:extLst>
          </p:cNvPr>
          <p:cNvSpPr txBox="1"/>
          <p:nvPr/>
        </p:nvSpPr>
        <p:spPr>
          <a:xfrm>
            <a:off x="1801495" y="2507995"/>
            <a:ext cx="16129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64646"/>
                </a:solidFill>
                <a:latin typeface="Arial MT"/>
                <a:cs typeface="Arial MT"/>
              </a:rPr>
              <a:t>Control </a:t>
            </a:r>
            <a:r>
              <a:rPr sz="1800" dirty="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64646"/>
                </a:solidFill>
                <a:latin typeface="Arial MT"/>
                <a:cs typeface="Arial MT"/>
              </a:rPr>
              <a:t>Standar</a:t>
            </a:r>
            <a:r>
              <a:rPr sz="1800" spc="-15" dirty="0">
                <a:solidFill>
                  <a:srgbClr val="464646"/>
                </a:solidFill>
                <a:latin typeface="Arial MT"/>
                <a:cs typeface="Arial MT"/>
              </a:rPr>
              <a:t>d</a:t>
            </a:r>
            <a:r>
              <a:rPr sz="1800" spc="-5" dirty="0">
                <a:solidFill>
                  <a:srgbClr val="464646"/>
                </a:solidFill>
                <a:latin typeface="Arial MT"/>
                <a:cs typeface="Arial MT"/>
              </a:rPr>
              <a:t>iz</a:t>
            </a:r>
            <a:r>
              <a:rPr sz="1800" spc="-15" dirty="0">
                <a:solidFill>
                  <a:srgbClr val="464646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464646"/>
                </a:solidFill>
                <a:latin typeface="Arial MT"/>
                <a:cs typeface="Arial MT"/>
              </a:rPr>
              <a:t>tion  Governance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6C5048B4-92AD-DC35-2179-46C2FBE4E3E9}"/>
              </a:ext>
            </a:extLst>
          </p:cNvPr>
          <p:cNvSpPr txBox="1"/>
          <p:nvPr/>
        </p:nvSpPr>
        <p:spPr>
          <a:xfrm>
            <a:off x="5322189" y="2521711"/>
            <a:ext cx="1540510" cy="7937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73990" marR="165100" indent="294005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464646"/>
                </a:solidFill>
                <a:latin typeface="Arial MT"/>
                <a:cs typeface="Arial MT"/>
              </a:rPr>
              <a:t>Agility </a:t>
            </a:r>
            <a:r>
              <a:rPr sz="1800" dirty="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64646"/>
                </a:solidFill>
                <a:latin typeface="Arial MT"/>
                <a:cs typeface="Arial MT"/>
              </a:rPr>
              <a:t>S</a:t>
            </a:r>
            <a:r>
              <a:rPr sz="1800" spc="-15" dirty="0">
                <a:solidFill>
                  <a:srgbClr val="464646"/>
                </a:solidFill>
                <a:latin typeface="Arial MT"/>
                <a:cs typeface="Arial MT"/>
              </a:rPr>
              <a:t>e</a:t>
            </a:r>
            <a:r>
              <a:rPr sz="1800" dirty="0">
                <a:solidFill>
                  <a:srgbClr val="464646"/>
                </a:solidFill>
                <a:latin typeface="Arial MT"/>
                <a:cs typeface="Arial MT"/>
              </a:rPr>
              <a:t>lf-</a:t>
            </a:r>
            <a:r>
              <a:rPr sz="1800" spc="-5" dirty="0">
                <a:solidFill>
                  <a:srgbClr val="464646"/>
                </a:solidFill>
                <a:latin typeface="Arial MT"/>
                <a:cs typeface="Arial MT"/>
              </a:rPr>
              <a:t>serv</a:t>
            </a:r>
            <a:r>
              <a:rPr sz="1800" spc="-15" dirty="0">
                <a:solidFill>
                  <a:srgbClr val="464646"/>
                </a:solidFill>
                <a:latin typeface="Arial MT"/>
                <a:cs typeface="Arial MT"/>
              </a:rPr>
              <a:t>i</a:t>
            </a:r>
            <a:r>
              <a:rPr sz="1800" spc="-5" dirty="0">
                <a:solidFill>
                  <a:srgbClr val="464646"/>
                </a:solidFill>
                <a:latin typeface="Arial MT"/>
                <a:cs typeface="Arial MT"/>
              </a:rPr>
              <a:t>ce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1920"/>
              </a:lnSpc>
            </a:pPr>
            <a:r>
              <a:rPr sz="1800" spc="-20" dirty="0">
                <a:solidFill>
                  <a:srgbClr val="464646"/>
                </a:solidFill>
                <a:latin typeface="Arial MT"/>
                <a:cs typeface="Arial MT"/>
              </a:rPr>
              <a:t>Time</a:t>
            </a:r>
            <a:r>
              <a:rPr sz="1800" spc="-45" dirty="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64646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64646"/>
                </a:solidFill>
                <a:latin typeface="Arial MT"/>
                <a:cs typeface="Arial MT"/>
              </a:rPr>
              <a:t>market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6855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450E0-AECD-F10A-7370-9CF2EE5AA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-5">
                <a:solidFill>
                  <a:srgbClr val="464646"/>
                </a:solidFill>
              </a:rPr>
              <a:t>How</a:t>
            </a:r>
            <a:r>
              <a:rPr lang="en-IN" spc="-40">
                <a:solidFill>
                  <a:srgbClr val="464646"/>
                </a:solidFill>
              </a:rPr>
              <a:t> </a:t>
            </a:r>
            <a:r>
              <a:rPr lang="en-IN" spc="-5">
                <a:solidFill>
                  <a:srgbClr val="464646"/>
                </a:solidFill>
              </a:rPr>
              <a:t>it</a:t>
            </a:r>
            <a:r>
              <a:rPr lang="en-IN" spc="-30">
                <a:solidFill>
                  <a:srgbClr val="464646"/>
                </a:solidFill>
              </a:rPr>
              <a:t> </a:t>
            </a:r>
            <a:r>
              <a:rPr lang="en-IN" spc="-5">
                <a:solidFill>
                  <a:srgbClr val="464646"/>
                </a:solidFill>
              </a:rPr>
              <a:t>works</a:t>
            </a:r>
            <a:br>
              <a:rPr lang="en-IN" sz="2400">
                <a:latin typeface="Arial"/>
                <a:cs typeface="Arial"/>
              </a:rPr>
            </a:br>
            <a:endParaRPr lang="en-IN" dirty="0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09A31608-B52D-50C1-3E1E-2158668B34F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045" y="472667"/>
            <a:ext cx="6201155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5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519859-847B-A0C6-FC63-3492AF26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-5" dirty="0">
                <a:solidFill>
                  <a:srgbClr val="464646"/>
                </a:solidFill>
              </a:rPr>
              <a:t>Pricing</a:t>
            </a:r>
            <a:r>
              <a:rPr lang="en-IN" spc="-20" dirty="0">
                <a:solidFill>
                  <a:srgbClr val="464646"/>
                </a:solidFill>
              </a:rPr>
              <a:t> </a:t>
            </a:r>
            <a:r>
              <a:rPr lang="en-IN" spc="-5" dirty="0">
                <a:solidFill>
                  <a:srgbClr val="464646"/>
                </a:solidFill>
              </a:rPr>
              <a:t>and</a:t>
            </a:r>
            <a:r>
              <a:rPr lang="en-IN" spc="5" dirty="0">
                <a:solidFill>
                  <a:srgbClr val="464646"/>
                </a:solidFill>
              </a:rPr>
              <a:t> </a:t>
            </a:r>
            <a:r>
              <a:rPr lang="en-IN" spc="-5" dirty="0">
                <a:solidFill>
                  <a:srgbClr val="464646"/>
                </a:solidFill>
              </a:rPr>
              <a:t>availability</a:t>
            </a:r>
            <a:endParaRPr lang="en-I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E2996D4-C166-D866-BE30-FA5500E58124}"/>
              </a:ext>
            </a:extLst>
          </p:cNvPr>
          <p:cNvSpPr txBox="1"/>
          <p:nvPr/>
        </p:nvSpPr>
        <p:spPr>
          <a:xfrm>
            <a:off x="419506" y="945477"/>
            <a:ext cx="7240270" cy="3557904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5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585A5D"/>
                </a:solidFill>
                <a:latin typeface="Arial MT"/>
                <a:cs typeface="Arial MT"/>
              </a:rPr>
              <a:t>Cost </a:t>
            </a:r>
            <a:r>
              <a:rPr sz="2800" dirty="0">
                <a:solidFill>
                  <a:srgbClr val="585A5D"/>
                </a:solidFill>
                <a:latin typeface="Arial MT"/>
                <a:cs typeface="Arial MT"/>
              </a:rPr>
              <a:t>is</a:t>
            </a:r>
            <a:r>
              <a:rPr sz="2800" spc="-5" dirty="0">
                <a:solidFill>
                  <a:srgbClr val="585A5D"/>
                </a:solidFill>
                <a:latin typeface="Arial MT"/>
                <a:cs typeface="Arial MT"/>
              </a:rPr>
              <a:t> $5</a:t>
            </a:r>
            <a:r>
              <a:rPr sz="2800" spc="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585A5D"/>
                </a:solidFill>
                <a:latin typeface="Arial MT"/>
                <a:cs typeface="Arial MT"/>
              </a:rPr>
              <a:t>per</a:t>
            </a:r>
            <a:r>
              <a:rPr sz="2800" spc="2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585A5D"/>
                </a:solidFill>
                <a:latin typeface="Arial MT"/>
                <a:cs typeface="Arial MT"/>
              </a:rPr>
              <a:t>portfolio</a:t>
            </a:r>
            <a:r>
              <a:rPr sz="2800" spc="2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585A5D"/>
                </a:solidFill>
                <a:latin typeface="Arial MT"/>
                <a:cs typeface="Arial MT"/>
              </a:rPr>
              <a:t>per month</a:t>
            </a:r>
            <a:endParaRPr sz="2800" dirty="0">
              <a:latin typeface="Arial MT"/>
              <a:cs typeface="Arial MT"/>
            </a:endParaRPr>
          </a:p>
          <a:p>
            <a:pPr marL="756285" lvl="1" indent="-287020">
              <a:lnSpc>
                <a:spcPts val="2280"/>
              </a:lnSpc>
              <a:spcBef>
                <a:spcPts val="259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Only</a:t>
            </a:r>
            <a:r>
              <a:rPr sz="2000" spc="-1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portfolios</a:t>
            </a:r>
            <a:r>
              <a:rPr sz="2000" spc="-3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with</a:t>
            </a:r>
            <a:r>
              <a:rPr sz="2000" spc="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one</a:t>
            </a:r>
            <a:r>
              <a:rPr sz="2000" spc="-1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or</a:t>
            </a:r>
            <a:r>
              <a:rPr sz="2000" spc="-1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more</a:t>
            </a:r>
            <a:r>
              <a:rPr sz="2000" spc="-13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585A5D"/>
                </a:solidFill>
                <a:latin typeface="Arial MT"/>
                <a:cs typeface="Arial MT"/>
              </a:rPr>
              <a:t>AWS</a:t>
            </a:r>
            <a:r>
              <a:rPr sz="2000" spc="-1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Identity</a:t>
            </a:r>
            <a:r>
              <a:rPr sz="2000" spc="-2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and</a:t>
            </a:r>
            <a:r>
              <a:rPr sz="2000" spc="-12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Access</a:t>
            </a:r>
            <a:endParaRPr sz="2000" dirty="0">
              <a:latin typeface="Arial MT"/>
              <a:cs typeface="Arial MT"/>
            </a:endParaRPr>
          </a:p>
          <a:p>
            <a:pPr marL="756285">
              <a:lnSpc>
                <a:spcPts val="2280"/>
              </a:lnSpc>
            </a:pP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Management</a:t>
            </a:r>
            <a:r>
              <a:rPr sz="2000" spc="-6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(IAM)</a:t>
            </a:r>
            <a:r>
              <a:rPr sz="2000" spc="-3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users/groups/roles</a:t>
            </a:r>
            <a:r>
              <a:rPr sz="2000" spc="-5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charged</a:t>
            </a:r>
            <a:endParaRPr sz="2000" dirty="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585A5D"/>
                </a:solidFill>
                <a:latin typeface="Arial MT"/>
                <a:cs typeface="Arial MT"/>
              </a:rPr>
              <a:t>Fixed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A5D"/>
                </a:solidFill>
                <a:latin typeface="Arial MT"/>
                <a:cs typeface="Arial MT"/>
              </a:rPr>
              <a:t>fee</a:t>
            </a:r>
            <a:r>
              <a:rPr sz="2000" spc="-1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model,</a:t>
            </a:r>
            <a:r>
              <a:rPr sz="2000" spc="-2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no</a:t>
            </a:r>
            <a:r>
              <a:rPr sz="2000" spc="-1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limit on</a:t>
            </a:r>
            <a:r>
              <a:rPr sz="2000" spc="-1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number</a:t>
            </a:r>
            <a:r>
              <a:rPr sz="2000" spc="-2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of</a:t>
            </a:r>
            <a:r>
              <a:rPr sz="2000" spc="-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stacks</a:t>
            </a:r>
            <a:r>
              <a:rPr sz="2000" spc="-2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launched</a:t>
            </a:r>
            <a:endParaRPr sz="2000" dirty="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Free</a:t>
            </a:r>
            <a:r>
              <a:rPr sz="2000" spc="-1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introductory</a:t>
            </a:r>
            <a:r>
              <a:rPr sz="2000" spc="-5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period</a:t>
            </a:r>
            <a:r>
              <a:rPr sz="2000" spc="-2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until</a:t>
            </a:r>
            <a:r>
              <a:rPr sz="2000" spc="-1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October</a:t>
            </a:r>
            <a:r>
              <a:rPr sz="2000" spc="-4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2015</a:t>
            </a:r>
            <a:endParaRPr sz="2000" dirty="0">
              <a:latin typeface="Arial MT"/>
              <a:cs typeface="Arial MT"/>
            </a:endParaRPr>
          </a:p>
          <a:p>
            <a:pPr marL="1155065" lvl="2" indent="-229235">
              <a:lnSpc>
                <a:spcPct val="100000"/>
              </a:lnSpc>
              <a:spcBef>
                <a:spcPts val="225"/>
              </a:spcBef>
              <a:buChar char="•"/>
              <a:tabLst>
                <a:tab pos="1155065" algn="l"/>
                <a:tab pos="1155700" algn="l"/>
              </a:tabLst>
            </a:pPr>
            <a:r>
              <a:rPr sz="1800" spc="-5" dirty="0">
                <a:solidFill>
                  <a:srgbClr val="585A5D"/>
                </a:solidFill>
                <a:latin typeface="Arial MT"/>
                <a:cs typeface="Arial MT"/>
              </a:rPr>
              <a:t>Any</a:t>
            </a:r>
            <a:r>
              <a:rPr sz="180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A5D"/>
                </a:solidFill>
                <a:latin typeface="Arial MT"/>
                <a:cs typeface="Arial MT"/>
              </a:rPr>
              <a:t>active</a:t>
            </a:r>
            <a:r>
              <a:rPr sz="180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A5D"/>
                </a:solidFill>
                <a:latin typeface="Arial MT"/>
                <a:cs typeface="Arial MT"/>
              </a:rPr>
              <a:t>portfolios</a:t>
            </a:r>
            <a:r>
              <a:rPr sz="1800" spc="2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585A5D"/>
                </a:solidFill>
                <a:latin typeface="Arial MT"/>
                <a:cs typeface="Arial MT"/>
              </a:rPr>
              <a:t>will</a:t>
            </a:r>
            <a:r>
              <a:rPr sz="1800" spc="5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A5D"/>
                </a:solidFill>
                <a:latin typeface="Arial MT"/>
                <a:cs typeface="Arial MT"/>
              </a:rPr>
              <a:t>be</a:t>
            </a:r>
            <a:r>
              <a:rPr sz="1800" spc="1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A5D"/>
                </a:solidFill>
                <a:latin typeface="Arial MT"/>
                <a:cs typeface="Arial MT"/>
              </a:rPr>
              <a:t>charged</a:t>
            </a:r>
            <a:r>
              <a:rPr sz="1800" spc="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A5D"/>
                </a:solidFill>
                <a:latin typeface="Arial MT"/>
                <a:cs typeface="Arial MT"/>
              </a:rPr>
              <a:t>starting</a:t>
            </a:r>
            <a:r>
              <a:rPr sz="1800" spc="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A5D"/>
                </a:solidFill>
                <a:latin typeface="Arial MT"/>
                <a:cs typeface="Arial MT"/>
              </a:rPr>
              <a:t>10/1/2015</a:t>
            </a:r>
            <a:endParaRPr sz="18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1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solidFill>
                  <a:srgbClr val="585A5D"/>
                </a:solidFill>
                <a:latin typeface="Arial MT"/>
                <a:cs typeface="Arial MT"/>
              </a:rPr>
              <a:t>Available</a:t>
            </a:r>
            <a:r>
              <a:rPr sz="2800" spc="-3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585A5D"/>
                </a:solidFill>
                <a:latin typeface="Arial MT"/>
                <a:cs typeface="Arial MT"/>
              </a:rPr>
              <a:t>today</a:t>
            </a:r>
            <a:endParaRPr sz="2800" dirty="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26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US</a:t>
            </a:r>
            <a:r>
              <a:rPr sz="2000" spc="-2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East</a:t>
            </a:r>
            <a:r>
              <a:rPr sz="2000" spc="-4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(N.</a:t>
            </a:r>
            <a:r>
              <a:rPr sz="2000" spc="-3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A5D"/>
                </a:solidFill>
                <a:latin typeface="Arial MT"/>
                <a:cs typeface="Arial MT"/>
              </a:rPr>
              <a:t>Virginia)</a:t>
            </a:r>
            <a:endParaRPr sz="2000" dirty="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US</a:t>
            </a:r>
            <a:r>
              <a:rPr sz="2000" spc="-2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585A5D"/>
                </a:solidFill>
                <a:latin typeface="Arial MT"/>
                <a:cs typeface="Arial MT"/>
              </a:rPr>
              <a:t>West</a:t>
            </a:r>
            <a:r>
              <a:rPr sz="2000" spc="-5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(Oregon)</a:t>
            </a:r>
            <a:endParaRPr sz="2000" dirty="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More</a:t>
            </a:r>
            <a:r>
              <a:rPr sz="2000" spc="-4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regions</a:t>
            </a:r>
            <a:r>
              <a:rPr sz="2000" spc="-3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coming</a:t>
            </a:r>
            <a:r>
              <a:rPr sz="2000" spc="-4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soon!</a:t>
            </a:r>
            <a:endParaRPr sz="20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6519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3F9B5C-9B47-FE55-7F54-CF454BB2C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spc="-5" dirty="0">
                <a:solidFill>
                  <a:srgbClr val="464646"/>
                </a:solidFill>
              </a:rPr>
              <a:t>What</a:t>
            </a:r>
            <a:r>
              <a:rPr lang="en-US" sz="2400" spc="15" dirty="0">
                <a:solidFill>
                  <a:srgbClr val="464646"/>
                </a:solidFill>
              </a:rPr>
              <a:t> </a:t>
            </a:r>
            <a:r>
              <a:rPr lang="en-US" sz="2400" spc="-5" dirty="0">
                <a:solidFill>
                  <a:srgbClr val="464646"/>
                </a:solidFill>
              </a:rPr>
              <a:t>are</a:t>
            </a:r>
            <a:r>
              <a:rPr lang="en-US" sz="2400" spc="10" dirty="0">
                <a:solidFill>
                  <a:srgbClr val="464646"/>
                </a:solidFill>
              </a:rPr>
              <a:t> </a:t>
            </a:r>
            <a:r>
              <a:rPr lang="en-US" sz="2400" spc="-5" dirty="0">
                <a:solidFill>
                  <a:srgbClr val="464646"/>
                </a:solidFill>
              </a:rPr>
              <a:t>the benefits</a:t>
            </a:r>
            <a:r>
              <a:rPr lang="en-US" sz="2400" spc="25" dirty="0">
                <a:solidFill>
                  <a:srgbClr val="464646"/>
                </a:solidFill>
              </a:rPr>
              <a:t> </a:t>
            </a:r>
            <a:r>
              <a:rPr lang="en-US" sz="2400" spc="-5" dirty="0">
                <a:solidFill>
                  <a:srgbClr val="464646"/>
                </a:solidFill>
              </a:rPr>
              <a:t>of</a:t>
            </a:r>
            <a:r>
              <a:rPr lang="en-US" sz="2400" spc="10" dirty="0">
                <a:solidFill>
                  <a:srgbClr val="464646"/>
                </a:solidFill>
              </a:rPr>
              <a:t> </a:t>
            </a:r>
            <a:r>
              <a:rPr lang="en-US" sz="2400" spc="-5" dirty="0">
                <a:solidFill>
                  <a:srgbClr val="464646"/>
                </a:solidFill>
              </a:rPr>
              <a:t>using</a:t>
            </a:r>
            <a:r>
              <a:rPr lang="en-US" sz="2400" spc="-85" dirty="0">
                <a:solidFill>
                  <a:srgbClr val="464646"/>
                </a:solidFill>
              </a:rPr>
              <a:t> </a:t>
            </a:r>
            <a:r>
              <a:rPr lang="en-US" sz="2400" spc="-50" dirty="0">
                <a:solidFill>
                  <a:srgbClr val="464646"/>
                </a:solidFill>
              </a:rPr>
              <a:t>AWS</a:t>
            </a:r>
            <a:r>
              <a:rPr lang="en-US" sz="2400" dirty="0">
                <a:solidFill>
                  <a:srgbClr val="464646"/>
                </a:solidFill>
              </a:rPr>
              <a:t> </a:t>
            </a:r>
            <a:r>
              <a:rPr lang="en-US" sz="2400" spc="-5" dirty="0">
                <a:solidFill>
                  <a:srgbClr val="464646"/>
                </a:solidFill>
              </a:rPr>
              <a:t>Service Catalog?</a:t>
            </a:r>
            <a:endParaRPr lang="en-IN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066D904-D38E-2D33-B509-2AD0A7AD400A}"/>
              </a:ext>
            </a:extLst>
          </p:cNvPr>
          <p:cNvSpPr txBox="1"/>
          <p:nvPr/>
        </p:nvSpPr>
        <p:spPr>
          <a:xfrm>
            <a:off x="419506" y="945477"/>
            <a:ext cx="6657975" cy="345122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5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585A5D"/>
                </a:solidFill>
                <a:latin typeface="Arial MT"/>
                <a:cs typeface="Arial MT"/>
              </a:rPr>
              <a:t>For</a:t>
            </a:r>
            <a:r>
              <a:rPr sz="2800" spc="-1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85A5D"/>
                </a:solidFill>
                <a:latin typeface="Arial MT"/>
                <a:cs typeface="Arial MT"/>
              </a:rPr>
              <a:t>organizations—standardization</a:t>
            </a:r>
            <a:endParaRPr sz="2800" dirty="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259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Promote</a:t>
            </a:r>
            <a:r>
              <a:rPr sz="2000" spc="-5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compliance</a:t>
            </a:r>
            <a:endParaRPr sz="2000" dirty="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Cost</a:t>
            </a:r>
            <a:r>
              <a:rPr sz="2000" spc="-4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management</a:t>
            </a:r>
            <a:endParaRPr sz="20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1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585A5D"/>
                </a:solidFill>
                <a:latin typeface="Arial MT"/>
                <a:cs typeface="Arial MT"/>
              </a:rPr>
              <a:t>For</a:t>
            </a:r>
            <a:r>
              <a:rPr sz="2800" spc="-1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85A5D"/>
                </a:solidFill>
                <a:latin typeface="Arial MT"/>
                <a:cs typeface="Arial MT"/>
              </a:rPr>
              <a:t>administrators—manage</a:t>
            </a:r>
            <a:r>
              <a:rPr sz="2800" spc="1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585A5D"/>
                </a:solidFill>
                <a:latin typeface="Arial MT"/>
                <a:cs typeface="Arial MT"/>
              </a:rPr>
              <a:t>IT</a:t>
            </a:r>
            <a:r>
              <a:rPr sz="2800" spc="-7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85A5D"/>
                </a:solidFill>
                <a:latin typeface="Arial MT"/>
                <a:cs typeface="Arial MT"/>
              </a:rPr>
              <a:t>lifecycle</a:t>
            </a:r>
            <a:endParaRPr sz="2800" dirty="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26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Controlled</a:t>
            </a:r>
            <a:r>
              <a:rPr sz="2000" spc="-5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access</a:t>
            </a:r>
            <a:endParaRPr sz="2000" dirty="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Centralized</a:t>
            </a:r>
            <a:r>
              <a:rPr sz="2000" spc="-4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management</a:t>
            </a:r>
            <a:endParaRPr sz="20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585A5D"/>
                </a:solidFill>
                <a:latin typeface="Arial MT"/>
                <a:cs typeface="Arial MT"/>
              </a:rPr>
              <a:t>For</a:t>
            </a:r>
            <a:r>
              <a:rPr sz="2800" spc="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85A5D"/>
                </a:solidFill>
                <a:latin typeface="Arial MT"/>
                <a:cs typeface="Arial MT"/>
              </a:rPr>
              <a:t>devs/app</a:t>
            </a:r>
            <a:r>
              <a:rPr sz="2800" spc="-1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85A5D"/>
                </a:solidFill>
                <a:latin typeface="Arial MT"/>
                <a:cs typeface="Arial MT"/>
              </a:rPr>
              <a:t>users—increased</a:t>
            </a:r>
            <a:r>
              <a:rPr sz="2800" spc="2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585A5D"/>
                </a:solidFill>
                <a:latin typeface="Arial MT"/>
                <a:cs typeface="Arial MT"/>
              </a:rPr>
              <a:t>agility</a:t>
            </a:r>
            <a:endParaRPr sz="2800" dirty="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26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Simple</a:t>
            </a:r>
            <a:r>
              <a:rPr sz="2000" spc="-20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personalized</a:t>
            </a:r>
            <a:r>
              <a:rPr sz="2000" spc="-5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portal</a:t>
            </a:r>
            <a:endParaRPr sz="2000" dirty="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Self-service</a:t>
            </a:r>
            <a:r>
              <a:rPr sz="2000" spc="-55" dirty="0">
                <a:solidFill>
                  <a:srgbClr val="585A5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A5D"/>
                </a:solidFill>
                <a:latin typeface="Arial MT"/>
                <a:cs typeface="Arial MT"/>
              </a:rPr>
              <a:t>provisioning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04D75DFF-FC09-89F8-832D-187171D962B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9583" y="1063752"/>
            <a:ext cx="996696" cy="995172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DD0CFCF0-6944-1416-2A2B-4DF4EDDD6D3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9583" y="2206751"/>
            <a:ext cx="996696" cy="995172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BC061697-7022-B2D9-B7AE-E6F85611240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9583" y="3407664"/>
            <a:ext cx="996696" cy="99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1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DFBCA8-F93D-7EB0-6B66-EA4DF7D5E3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Day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789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727D5-A241-D9CB-AA58-FC086D96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-5" dirty="0"/>
              <a:t>The</a:t>
            </a:r>
            <a:r>
              <a:rPr lang="en-IN" spc="-140" dirty="0"/>
              <a:t> </a:t>
            </a:r>
            <a:r>
              <a:rPr lang="en-IN" spc="-45" dirty="0"/>
              <a:t>AWS</a:t>
            </a:r>
            <a:r>
              <a:rPr lang="en-IN" spc="-5" dirty="0"/>
              <a:t> Container</a:t>
            </a:r>
            <a:r>
              <a:rPr lang="en-IN" spc="10" dirty="0"/>
              <a:t> </a:t>
            </a:r>
            <a:r>
              <a:rPr lang="en-IN" spc="-5" dirty="0"/>
              <a:t>Ecosystem</a:t>
            </a:r>
            <a:endParaRPr lang="en-IN" dirty="0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AB1E9A69-7C0A-14B5-B939-E0CCDF412ACD}"/>
              </a:ext>
            </a:extLst>
          </p:cNvPr>
          <p:cNvGrpSpPr/>
          <p:nvPr/>
        </p:nvGrpSpPr>
        <p:grpSpPr>
          <a:xfrm>
            <a:off x="1821179" y="1173480"/>
            <a:ext cx="5442585" cy="2158365"/>
            <a:chOff x="1821179" y="1173480"/>
            <a:chExt cx="5442585" cy="2158365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FE93A246-4BD8-F9EC-8AFC-674453F6AF3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2789" y="2611722"/>
              <a:ext cx="205767" cy="287015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124700C4-71DA-F1FB-6E9C-6DF7450EA858}"/>
                </a:ext>
              </a:extLst>
            </p:cNvPr>
            <p:cNvSpPr/>
            <p:nvPr/>
          </p:nvSpPr>
          <p:spPr>
            <a:xfrm>
              <a:off x="3731009" y="2733843"/>
              <a:ext cx="252729" cy="387985"/>
            </a:xfrm>
            <a:custGeom>
              <a:avLst/>
              <a:gdLst/>
              <a:ahLst/>
              <a:cxnLst/>
              <a:rect l="l" t="t" r="r" b="b"/>
              <a:pathLst>
                <a:path w="252729" h="387985">
                  <a:moveTo>
                    <a:pt x="0" y="0"/>
                  </a:moveTo>
                  <a:lnTo>
                    <a:pt x="0" y="164894"/>
                  </a:lnTo>
                  <a:lnTo>
                    <a:pt x="24889" y="201757"/>
                  </a:lnTo>
                  <a:lnTo>
                    <a:pt x="60758" y="249192"/>
                  </a:lnTo>
                  <a:lnTo>
                    <a:pt x="98641" y="293005"/>
                  </a:lnTo>
                  <a:lnTo>
                    <a:pt x="137648" y="330965"/>
                  </a:lnTo>
                  <a:lnTo>
                    <a:pt x="176889" y="360841"/>
                  </a:lnTo>
                  <a:lnTo>
                    <a:pt x="215474" y="380402"/>
                  </a:lnTo>
                  <a:lnTo>
                    <a:pt x="252514" y="387418"/>
                  </a:lnTo>
                  <a:lnTo>
                    <a:pt x="135606" y="219388"/>
                  </a:lnTo>
                  <a:lnTo>
                    <a:pt x="113809" y="213615"/>
                  </a:lnTo>
                  <a:lnTo>
                    <a:pt x="65855" y="183702"/>
                  </a:lnTo>
                  <a:lnTo>
                    <a:pt x="17901" y="110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95D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4CE60468-9F7D-1B80-BF5E-6AE60C8FA3F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8135" y="2681429"/>
              <a:ext cx="102873" cy="227118"/>
            </a:xfrm>
            <a:prstGeom prst="rect">
              <a:avLst/>
            </a:prstGeom>
          </p:spPr>
        </p:pic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C32104C-30DA-B141-FFCD-82B585D8BD36}"/>
                </a:ext>
              </a:extLst>
            </p:cNvPr>
            <p:cNvSpPr/>
            <p:nvPr/>
          </p:nvSpPr>
          <p:spPr>
            <a:xfrm>
              <a:off x="3731009" y="2709228"/>
              <a:ext cx="257810" cy="417195"/>
            </a:xfrm>
            <a:custGeom>
              <a:avLst/>
              <a:gdLst/>
              <a:ahLst/>
              <a:cxnLst/>
              <a:rect l="l" t="t" r="r" b="b"/>
              <a:pathLst>
                <a:path w="257810" h="417194">
                  <a:moveTo>
                    <a:pt x="257022" y="411621"/>
                  </a:moveTo>
                  <a:lnTo>
                    <a:pt x="219002" y="411621"/>
                  </a:lnTo>
                  <a:lnTo>
                    <a:pt x="229909" y="414161"/>
                  </a:lnTo>
                  <a:lnTo>
                    <a:pt x="236142" y="415431"/>
                  </a:lnTo>
                  <a:lnTo>
                    <a:pt x="241596" y="416701"/>
                  </a:lnTo>
                  <a:lnTo>
                    <a:pt x="252514" y="416701"/>
                  </a:lnTo>
                  <a:lnTo>
                    <a:pt x="256410" y="415431"/>
                  </a:lnTo>
                  <a:lnTo>
                    <a:pt x="256461" y="414161"/>
                  </a:lnTo>
                  <a:lnTo>
                    <a:pt x="257189" y="414161"/>
                  </a:lnTo>
                  <a:lnTo>
                    <a:pt x="256856" y="412891"/>
                  </a:lnTo>
                  <a:lnTo>
                    <a:pt x="257022" y="411621"/>
                  </a:lnTo>
                  <a:close/>
                </a:path>
                <a:path w="257810" h="417194">
                  <a:moveTo>
                    <a:pt x="256410" y="409081"/>
                  </a:moveTo>
                  <a:lnTo>
                    <a:pt x="212759" y="409081"/>
                  </a:lnTo>
                  <a:lnTo>
                    <a:pt x="218223" y="411621"/>
                  </a:lnTo>
                  <a:lnTo>
                    <a:pt x="257022" y="411621"/>
                  </a:lnTo>
                  <a:lnTo>
                    <a:pt x="257189" y="410351"/>
                  </a:lnTo>
                  <a:lnTo>
                    <a:pt x="256461" y="410351"/>
                  </a:lnTo>
                  <a:lnTo>
                    <a:pt x="256410" y="409081"/>
                  </a:lnTo>
                  <a:close/>
                </a:path>
                <a:path w="257810" h="417194">
                  <a:moveTo>
                    <a:pt x="187827" y="387491"/>
                  </a:moveTo>
                  <a:lnTo>
                    <a:pt x="172474" y="387491"/>
                  </a:lnTo>
                  <a:lnTo>
                    <a:pt x="177688" y="391301"/>
                  </a:lnTo>
                  <a:lnTo>
                    <a:pt x="183256" y="393841"/>
                  </a:lnTo>
                  <a:lnTo>
                    <a:pt x="183921" y="395111"/>
                  </a:lnTo>
                  <a:lnTo>
                    <a:pt x="189385" y="398921"/>
                  </a:lnTo>
                  <a:lnTo>
                    <a:pt x="195618" y="401461"/>
                  </a:lnTo>
                  <a:lnTo>
                    <a:pt x="201072" y="404001"/>
                  </a:lnTo>
                  <a:lnTo>
                    <a:pt x="207305" y="407811"/>
                  </a:lnTo>
                  <a:lnTo>
                    <a:pt x="211959" y="409081"/>
                  </a:lnTo>
                  <a:lnTo>
                    <a:pt x="256410" y="409081"/>
                  </a:lnTo>
                  <a:lnTo>
                    <a:pt x="255524" y="407811"/>
                  </a:lnTo>
                  <a:lnTo>
                    <a:pt x="244120" y="407811"/>
                  </a:lnTo>
                  <a:lnTo>
                    <a:pt x="237836" y="406541"/>
                  </a:lnTo>
                  <a:lnTo>
                    <a:pt x="237701" y="406541"/>
                  </a:lnTo>
                  <a:lnTo>
                    <a:pt x="215875" y="401461"/>
                  </a:lnTo>
                  <a:lnTo>
                    <a:pt x="204968" y="396381"/>
                  </a:lnTo>
                  <a:lnTo>
                    <a:pt x="194060" y="390031"/>
                  </a:lnTo>
                  <a:lnTo>
                    <a:pt x="193073" y="390031"/>
                  </a:lnTo>
                  <a:lnTo>
                    <a:pt x="187827" y="387491"/>
                  </a:lnTo>
                  <a:close/>
                </a:path>
                <a:path w="257810" h="417194">
                  <a:moveTo>
                    <a:pt x="144816" y="249061"/>
                  </a:moveTo>
                  <a:lnTo>
                    <a:pt x="132801" y="249061"/>
                  </a:lnTo>
                  <a:lnTo>
                    <a:pt x="244120" y="407811"/>
                  </a:lnTo>
                  <a:lnTo>
                    <a:pt x="255524" y="407811"/>
                  </a:lnTo>
                  <a:lnTo>
                    <a:pt x="144816" y="249061"/>
                  </a:lnTo>
                  <a:close/>
                </a:path>
                <a:path w="257810" h="417194">
                  <a:moveTo>
                    <a:pt x="255524" y="407811"/>
                  </a:moveTo>
                  <a:lnTo>
                    <a:pt x="244120" y="407811"/>
                  </a:lnTo>
                  <a:lnTo>
                    <a:pt x="255524" y="407811"/>
                  </a:lnTo>
                  <a:close/>
                </a:path>
                <a:path w="257810" h="417194">
                  <a:moveTo>
                    <a:pt x="237836" y="406541"/>
                  </a:moveTo>
                  <a:lnTo>
                    <a:pt x="237701" y="406541"/>
                  </a:lnTo>
                  <a:lnTo>
                    <a:pt x="237836" y="406541"/>
                  </a:lnTo>
                  <a:close/>
                </a:path>
                <a:path w="257810" h="417194">
                  <a:moveTo>
                    <a:pt x="194060" y="390031"/>
                  </a:moveTo>
                  <a:lnTo>
                    <a:pt x="193073" y="390031"/>
                  </a:lnTo>
                  <a:lnTo>
                    <a:pt x="194060" y="390031"/>
                  </a:lnTo>
                  <a:close/>
                </a:path>
                <a:path w="257810" h="417194">
                  <a:moveTo>
                    <a:pt x="150153" y="360821"/>
                  </a:moveTo>
                  <a:lnTo>
                    <a:pt x="136385" y="360821"/>
                  </a:lnTo>
                  <a:lnTo>
                    <a:pt x="142618" y="365901"/>
                  </a:lnTo>
                  <a:lnTo>
                    <a:pt x="148072" y="370981"/>
                  </a:lnTo>
                  <a:lnTo>
                    <a:pt x="154315" y="374791"/>
                  </a:lnTo>
                  <a:lnTo>
                    <a:pt x="159769" y="379871"/>
                  </a:lnTo>
                  <a:lnTo>
                    <a:pt x="166002" y="383681"/>
                  </a:lnTo>
                  <a:lnTo>
                    <a:pt x="171455" y="387491"/>
                  </a:lnTo>
                  <a:lnTo>
                    <a:pt x="187360" y="387491"/>
                  </a:lnTo>
                  <a:lnTo>
                    <a:pt x="182363" y="383681"/>
                  </a:lnTo>
                  <a:lnTo>
                    <a:pt x="171455" y="376061"/>
                  </a:lnTo>
                  <a:lnTo>
                    <a:pt x="170417" y="376061"/>
                  </a:lnTo>
                  <a:lnTo>
                    <a:pt x="165223" y="372251"/>
                  </a:lnTo>
                  <a:lnTo>
                    <a:pt x="159769" y="368441"/>
                  </a:lnTo>
                  <a:lnTo>
                    <a:pt x="154647" y="364631"/>
                  </a:lnTo>
                  <a:lnTo>
                    <a:pt x="154315" y="363361"/>
                  </a:lnTo>
                  <a:lnTo>
                    <a:pt x="150153" y="360821"/>
                  </a:lnTo>
                  <a:close/>
                </a:path>
                <a:path w="257810" h="417194">
                  <a:moveTo>
                    <a:pt x="171455" y="376061"/>
                  </a:moveTo>
                  <a:lnTo>
                    <a:pt x="170417" y="376061"/>
                  </a:lnTo>
                  <a:lnTo>
                    <a:pt x="171455" y="376061"/>
                  </a:lnTo>
                  <a:close/>
                </a:path>
                <a:path w="257810" h="417194">
                  <a:moveTo>
                    <a:pt x="52027" y="255411"/>
                  </a:moveTo>
                  <a:lnTo>
                    <a:pt x="40524" y="255411"/>
                  </a:lnTo>
                  <a:lnTo>
                    <a:pt x="45198" y="261761"/>
                  </a:lnTo>
                  <a:lnTo>
                    <a:pt x="45198" y="263031"/>
                  </a:lnTo>
                  <a:lnTo>
                    <a:pt x="50652" y="269381"/>
                  </a:lnTo>
                  <a:lnTo>
                    <a:pt x="61570" y="283351"/>
                  </a:lnTo>
                  <a:lnTo>
                    <a:pt x="67803" y="289701"/>
                  </a:lnTo>
                  <a:lnTo>
                    <a:pt x="84164" y="308751"/>
                  </a:lnTo>
                  <a:lnTo>
                    <a:pt x="90407" y="315101"/>
                  </a:lnTo>
                  <a:lnTo>
                    <a:pt x="101315" y="327801"/>
                  </a:lnTo>
                  <a:lnTo>
                    <a:pt x="107548" y="332881"/>
                  </a:lnTo>
                  <a:lnTo>
                    <a:pt x="113001" y="339231"/>
                  </a:lnTo>
                  <a:lnTo>
                    <a:pt x="119234" y="345581"/>
                  </a:lnTo>
                  <a:lnTo>
                    <a:pt x="124699" y="350661"/>
                  </a:lnTo>
                  <a:lnTo>
                    <a:pt x="130931" y="355741"/>
                  </a:lnTo>
                  <a:lnTo>
                    <a:pt x="136022" y="360821"/>
                  </a:lnTo>
                  <a:lnTo>
                    <a:pt x="150153" y="360821"/>
                  </a:lnTo>
                  <a:lnTo>
                    <a:pt x="148072" y="359551"/>
                  </a:lnTo>
                  <a:lnTo>
                    <a:pt x="142618" y="354471"/>
                  </a:lnTo>
                  <a:lnTo>
                    <a:pt x="136385" y="349391"/>
                  </a:lnTo>
                  <a:lnTo>
                    <a:pt x="130931" y="343041"/>
                  </a:lnTo>
                  <a:lnTo>
                    <a:pt x="129996" y="343041"/>
                  </a:lnTo>
                  <a:lnTo>
                    <a:pt x="102094" y="315101"/>
                  </a:lnTo>
                  <a:lnTo>
                    <a:pt x="80269" y="290971"/>
                  </a:lnTo>
                  <a:lnTo>
                    <a:pt x="74815" y="284621"/>
                  </a:lnTo>
                  <a:lnTo>
                    <a:pt x="74815" y="283351"/>
                  </a:lnTo>
                  <a:lnTo>
                    <a:pt x="68582" y="277001"/>
                  </a:lnTo>
                  <a:lnTo>
                    <a:pt x="57674" y="263031"/>
                  </a:lnTo>
                  <a:lnTo>
                    <a:pt x="52989" y="256681"/>
                  </a:lnTo>
                  <a:lnTo>
                    <a:pt x="52027" y="255411"/>
                  </a:lnTo>
                  <a:close/>
                </a:path>
                <a:path w="257810" h="417194">
                  <a:moveTo>
                    <a:pt x="130931" y="343041"/>
                  </a:moveTo>
                  <a:lnTo>
                    <a:pt x="129996" y="343041"/>
                  </a:lnTo>
                  <a:lnTo>
                    <a:pt x="130931" y="343041"/>
                  </a:lnTo>
                  <a:close/>
                </a:path>
                <a:path w="257810" h="417194">
                  <a:moveTo>
                    <a:pt x="0" y="181539"/>
                  </a:moveTo>
                  <a:lnTo>
                    <a:pt x="0" y="199319"/>
                  </a:lnTo>
                  <a:lnTo>
                    <a:pt x="3895" y="204611"/>
                  </a:lnTo>
                  <a:lnTo>
                    <a:pt x="9349" y="212231"/>
                  </a:lnTo>
                  <a:lnTo>
                    <a:pt x="14023" y="219851"/>
                  </a:lnTo>
                  <a:lnTo>
                    <a:pt x="19477" y="226201"/>
                  </a:lnTo>
                  <a:lnTo>
                    <a:pt x="24152" y="233821"/>
                  </a:lnTo>
                  <a:lnTo>
                    <a:pt x="35070" y="247791"/>
                  </a:lnTo>
                  <a:lnTo>
                    <a:pt x="39744" y="254141"/>
                  </a:lnTo>
                  <a:lnTo>
                    <a:pt x="40451" y="255411"/>
                  </a:lnTo>
                  <a:lnTo>
                    <a:pt x="52027" y="255411"/>
                  </a:lnTo>
                  <a:lnTo>
                    <a:pt x="36628" y="235091"/>
                  </a:lnTo>
                  <a:lnTo>
                    <a:pt x="31953" y="228741"/>
                  </a:lnTo>
                  <a:lnTo>
                    <a:pt x="26500" y="221121"/>
                  </a:lnTo>
                  <a:lnTo>
                    <a:pt x="21815" y="214771"/>
                  </a:lnTo>
                  <a:lnTo>
                    <a:pt x="16361" y="207151"/>
                  </a:lnTo>
                  <a:lnTo>
                    <a:pt x="11686" y="199531"/>
                  </a:lnTo>
                  <a:lnTo>
                    <a:pt x="0" y="181539"/>
                  </a:lnTo>
                  <a:close/>
                </a:path>
                <a:path w="257810" h="417194">
                  <a:moveTo>
                    <a:pt x="143930" y="247791"/>
                  </a:moveTo>
                  <a:lnTo>
                    <a:pt x="130152" y="247791"/>
                  </a:lnTo>
                  <a:lnTo>
                    <a:pt x="130931" y="249061"/>
                  </a:lnTo>
                  <a:lnTo>
                    <a:pt x="144816" y="249061"/>
                  </a:lnTo>
                  <a:lnTo>
                    <a:pt x="143930" y="247791"/>
                  </a:lnTo>
                  <a:close/>
                </a:path>
                <a:path w="257810" h="417194">
                  <a:moveTo>
                    <a:pt x="143044" y="246521"/>
                  </a:moveTo>
                  <a:lnTo>
                    <a:pt x="125478" y="246521"/>
                  </a:lnTo>
                  <a:lnTo>
                    <a:pt x="127036" y="247791"/>
                  </a:lnTo>
                  <a:lnTo>
                    <a:pt x="143930" y="247791"/>
                  </a:lnTo>
                  <a:lnTo>
                    <a:pt x="143044" y="246521"/>
                  </a:lnTo>
                  <a:close/>
                </a:path>
                <a:path w="257810" h="417194">
                  <a:moveTo>
                    <a:pt x="141273" y="243981"/>
                  </a:moveTo>
                  <a:lnTo>
                    <a:pt x="114560" y="243981"/>
                  </a:lnTo>
                  <a:lnTo>
                    <a:pt x="119234" y="245251"/>
                  </a:lnTo>
                  <a:lnTo>
                    <a:pt x="120793" y="246521"/>
                  </a:lnTo>
                  <a:lnTo>
                    <a:pt x="143044" y="246521"/>
                  </a:lnTo>
                  <a:lnTo>
                    <a:pt x="141273" y="243981"/>
                  </a:lnTo>
                  <a:close/>
                </a:path>
                <a:path w="257810" h="417194">
                  <a:moveTo>
                    <a:pt x="140387" y="242711"/>
                  </a:moveTo>
                  <a:lnTo>
                    <a:pt x="111443" y="242711"/>
                  </a:lnTo>
                  <a:lnTo>
                    <a:pt x="113781" y="243981"/>
                  </a:lnTo>
                  <a:lnTo>
                    <a:pt x="141273" y="243981"/>
                  </a:lnTo>
                  <a:lnTo>
                    <a:pt x="140387" y="242711"/>
                  </a:lnTo>
                  <a:close/>
                </a:path>
                <a:path w="257810" h="417194">
                  <a:moveTo>
                    <a:pt x="64686" y="200801"/>
                  </a:moveTo>
                  <a:lnTo>
                    <a:pt x="51826" y="200801"/>
                  </a:lnTo>
                  <a:lnTo>
                    <a:pt x="54392" y="203341"/>
                  </a:lnTo>
                  <a:lnTo>
                    <a:pt x="54548" y="204611"/>
                  </a:lnTo>
                  <a:lnTo>
                    <a:pt x="57674" y="207151"/>
                  </a:lnTo>
                  <a:lnTo>
                    <a:pt x="61570" y="210961"/>
                  </a:lnTo>
                  <a:lnTo>
                    <a:pt x="67803" y="216041"/>
                  </a:lnTo>
                  <a:lnTo>
                    <a:pt x="71698" y="219851"/>
                  </a:lnTo>
                  <a:lnTo>
                    <a:pt x="77931" y="224931"/>
                  </a:lnTo>
                  <a:lnTo>
                    <a:pt x="81827" y="226201"/>
                  </a:lnTo>
                  <a:lnTo>
                    <a:pt x="88060" y="231281"/>
                  </a:lnTo>
                  <a:lnTo>
                    <a:pt x="103652" y="238901"/>
                  </a:lnTo>
                  <a:lnTo>
                    <a:pt x="105990" y="240171"/>
                  </a:lnTo>
                  <a:lnTo>
                    <a:pt x="109106" y="241441"/>
                  </a:lnTo>
                  <a:lnTo>
                    <a:pt x="110862" y="242711"/>
                  </a:lnTo>
                  <a:lnTo>
                    <a:pt x="140387" y="242711"/>
                  </a:lnTo>
                  <a:lnTo>
                    <a:pt x="139502" y="241441"/>
                  </a:lnTo>
                  <a:lnTo>
                    <a:pt x="137279" y="240171"/>
                  </a:lnTo>
                  <a:lnTo>
                    <a:pt x="134048" y="240171"/>
                  </a:lnTo>
                  <a:lnTo>
                    <a:pt x="133269" y="238901"/>
                  </a:lnTo>
                  <a:lnTo>
                    <a:pt x="127036" y="238901"/>
                  </a:lnTo>
                  <a:lnTo>
                    <a:pt x="123919" y="236361"/>
                  </a:lnTo>
                  <a:lnTo>
                    <a:pt x="121582" y="236361"/>
                  </a:lnTo>
                  <a:lnTo>
                    <a:pt x="117936" y="235091"/>
                  </a:lnTo>
                  <a:lnTo>
                    <a:pt x="114560" y="235091"/>
                  </a:lnTo>
                  <a:lnTo>
                    <a:pt x="112222" y="232551"/>
                  </a:lnTo>
                  <a:lnTo>
                    <a:pt x="109885" y="232551"/>
                  </a:lnTo>
                  <a:lnTo>
                    <a:pt x="108327" y="231281"/>
                  </a:lnTo>
                  <a:lnTo>
                    <a:pt x="106208" y="231281"/>
                  </a:lnTo>
                  <a:lnTo>
                    <a:pt x="101315" y="228741"/>
                  </a:lnTo>
                  <a:lnTo>
                    <a:pt x="98978" y="226201"/>
                  </a:lnTo>
                  <a:lnTo>
                    <a:pt x="92745" y="223661"/>
                  </a:lnTo>
                  <a:lnTo>
                    <a:pt x="89628" y="221121"/>
                  </a:lnTo>
                  <a:lnTo>
                    <a:pt x="86501" y="219851"/>
                  </a:lnTo>
                  <a:lnTo>
                    <a:pt x="67803" y="204611"/>
                  </a:lnTo>
                  <a:lnTo>
                    <a:pt x="64832" y="202071"/>
                  </a:lnTo>
                  <a:lnTo>
                    <a:pt x="64686" y="200801"/>
                  </a:lnTo>
                  <a:close/>
                </a:path>
                <a:path w="257810" h="417194">
                  <a:moveTo>
                    <a:pt x="137279" y="240171"/>
                  </a:moveTo>
                  <a:lnTo>
                    <a:pt x="134048" y="240171"/>
                  </a:lnTo>
                  <a:lnTo>
                    <a:pt x="137279" y="240171"/>
                  </a:lnTo>
                  <a:close/>
                </a:path>
                <a:path w="257810" h="417194">
                  <a:moveTo>
                    <a:pt x="133269" y="238901"/>
                  </a:moveTo>
                  <a:lnTo>
                    <a:pt x="127036" y="238901"/>
                  </a:lnTo>
                  <a:lnTo>
                    <a:pt x="133269" y="238901"/>
                  </a:lnTo>
                  <a:close/>
                </a:path>
                <a:path w="257810" h="417194">
                  <a:moveTo>
                    <a:pt x="123919" y="236361"/>
                  </a:moveTo>
                  <a:lnTo>
                    <a:pt x="121582" y="236361"/>
                  </a:lnTo>
                  <a:lnTo>
                    <a:pt x="123919" y="236361"/>
                  </a:lnTo>
                  <a:close/>
                </a:path>
                <a:path w="257810" h="417194">
                  <a:moveTo>
                    <a:pt x="117936" y="235091"/>
                  </a:moveTo>
                  <a:lnTo>
                    <a:pt x="114560" y="235091"/>
                  </a:lnTo>
                  <a:lnTo>
                    <a:pt x="117936" y="235091"/>
                  </a:lnTo>
                  <a:close/>
                </a:path>
                <a:path w="257810" h="417194">
                  <a:moveTo>
                    <a:pt x="112222" y="232551"/>
                  </a:moveTo>
                  <a:lnTo>
                    <a:pt x="109885" y="232551"/>
                  </a:lnTo>
                  <a:lnTo>
                    <a:pt x="112222" y="232551"/>
                  </a:lnTo>
                  <a:close/>
                </a:path>
                <a:path w="257810" h="417194">
                  <a:moveTo>
                    <a:pt x="106769" y="230011"/>
                  </a:moveTo>
                  <a:lnTo>
                    <a:pt x="106208" y="231281"/>
                  </a:lnTo>
                  <a:lnTo>
                    <a:pt x="108327" y="231281"/>
                  </a:lnTo>
                  <a:lnTo>
                    <a:pt x="106769" y="230011"/>
                  </a:lnTo>
                  <a:close/>
                </a:path>
                <a:path w="257810" h="417194">
                  <a:moveTo>
                    <a:pt x="108327" y="231281"/>
                  </a:moveTo>
                  <a:lnTo>
                    <a:pt x="106208" y="231281"/>
                  </a:lnTo>
                  <a:lnTo>
                    <a:pt x="108327" y="231281"/>
                  </a:lnTo>
                  <a:close/>
                </a:path>
                <a:path w="257810" h="417194">
                  <a:moveTo>
                    <a:pt x="55778" y="191911"/>
                  </a:moveTo>
                  <a:lnTo>
                    <a:pt x="44419" y="191911"/>
                  </a:lnTo>
                  <a:lnTo>
                    <a:pt x="50652" y="200801"/>
                  </a:lnTo>
                  <a:lnTo>
                    <a:pt x="64686" y="200801"/>
                  </a:lnTo>
                  <a:lnTo>
                    <a:pt x="60791" y="196991"/>
                  </a:lnTo>
                  <a:lnTo>
                    <a:pt x="60043" y="196991"/>
                  </a:lnTo>
                  <a:lnTo>
                    <a:pt x="55778" y="191911"/>
                  </a:lnTo>
                  <a:close/>
                </a:path>
                <a:path w="257810" h="417194">
                  <a:moveTo>
                    <a:pt x="60791" y="196991"/>
                  </a:moveTo>
                  <a:lnTo>
                    <a:pt x="60043" y="196991"/>
                  </a:lnTo>
                  <a:lnTo>
                    <a:pt x="60791" y="196991"/>
                  </a:lnTo>
                  <a:close/>
                </a:path>
                <a:path w="257810" h="417194">
                  <a:moveTo>
                    <a:pt x="0" y="0"/>
                  </a:moveTo>
                  <a:lnTo>
                    <a:pt x="0" y="87771"/>
                  </a:lnTo>
                  <a:lnTo>
                    <a:pt x="1558" y="96661"/>
                  </a:lnTo>
                  <a:lnTo>
                    <a:pt x="3116" y="104281"/>
                  </a:lnTo>
                  <a:lnTo>
                    <a:pt x="5453" y="111901"/>
                  </a:lnTo>
                  <a:lnTo>
                    <a:pt x="7011" y="118251"/>
                  </a:lnTo>
                  <a:lnTo>
                    <a:pt x="7957" y="119521"/>
                  </a:lnTo>
                  <a:lnTo>
                    <a:pt x="9349" y="125871"/>
                  </a:lnTo>
                  <a:lnTo>
                    <a:pt x="11686" y="132221"/>
                  </a:lnTo>
                  <a:lnTo>
                    <a:pt x="14803" y="138571"/>
                  </a:lnTo>
                  <a:lnTo>
                    <a:pt x="14803" y="139841"/>
                  </a:lnTo>
                  <a:lnTo>
                    <a:pt x="17140" y="146191"/>
                  </a:lnTo>
                  <a:lnTo>
                    <a:pt x="19477" y="151271"/>
                  </a:lnTo>
                  <a:lnTo>
                    <a:pt x="20256" y="152541"/>
                  </a:lnTo>
                  <a:lnTo>
                    <a:pt x="22594" y="157621"/>
                  </a:lnTo>
                  <a:lnTo>
                    <a:pt x="31953" y="174131"/>
                  </a:lnTo>
                  <a:lnTo>
                    <a:pt x="41303" y="188101"/>
                  </a:lnTo>
                  <a:lnTo>
                    <a:pt x="44253" y="191911"/>
                  </a:lnTo>
                  <a:lnTo>
                    <a:pt x="55778" y="191911"/>
                  </a:lnTo>
                  <a:lnTo>
                    <a:pt x="48315" y="183021"/>
                  </a:lnTo>
                  <a:lnTo>
                    <a:pt x="45198" y="177941"/>
                  </a:lnTo>
                  <a:lnTo>
                    <a:pt x="44492" y="177941"/>
                  </a:lnTo>
                  <a:lnTo>
                    <a:pt x="39744" y="170321"/>
                  </a:lnTo>
                  <a:lnTo>
                    <a:pt x="39744" y="169051"/>
                  </a:lnTo>
                  <a:lnTo>
                    <a:pt x="33512" y="158891"/>
                  </a:lnTo>
                  <a:lnTo>
                    <a:pt x="31174" y="153811"/>
                  </a:lnTo>
                  <a:lnTo>
                    <a:pt x="28058" y="148731"/>
                  </a:lnTo>
                  <a:lnTo>
                    <a:pt x="25720" y="142381"/>
                  </a:lnTo>
                  <a:lnTo>
                    <a:pt x="23186" y="137301"/>
                  </a:lnTo>
                  <a:lnTo>
                    <a:pt x="23373" y="136031"/>
                  </a:lnTo>
                  <a:lnTo>
                    <a:pt x="20256" y="129681"/>
                  </a:lnTo>
                  <a:lnTo>
                    <a:pt x="17919" y="123331"/>
                  </a:lnTo>
                  <a:lnTo>
                    <a:pt x="16361" y="115711"/>
                  </a:lnTo>
                  <a:lnTo>
                    <a:pt x="14023" y="109361"/>
                  </a:lnTo>
                  <a:lnTo>
                    <a:pt x="11686" y="101741"/>
                  </a:lnTo>
                  <a:lnTo>
                    <a:pt x="8570" y="86501"/>
                  </a:lnTo>
                  <a:lnTo>
                    <a:pt x="7011" y="77611"/>
                  </a:lnTo>
                  <a:lnTo>
                    <a:pt x="6856" y="77611"/>
                  </a:lnTo>
                  <a:lnTo>
                    <a:pt x="5453" y="68721"/>
                  </a:lnTo>
                  <a:lnTo>
                    <a:pt x="4674" y="59831"/>
                  </a:lnTo>
                  <a:lnTo>
                    <a:pt x="3116" y="50941"/>
                  </a:lnTo>
                  <a:lnTo>
                    <a:pt x="1655" y="33161"/>
                  </a:lnTo>
                  <a:lnTo>
                    <a:pt x="1558" y="21731"/>
                  </a:lnTo>
                  <a:lnTo>
                    <a:pt x="876" y="12841"/>
                  </a:lnTo>
                  <a:lnTo>
                    <a:pt x="779" y="1411"/>
                  </a:lnTo>
                  <a:lnTo>
                    <a:pt x="0" y="0"/>
                  </a:lnTo>
                  <a:close/>
                </a:path>
                <a:path w="257810" h="417194">
                  <a:moveTo>
                    <a:pt x="45198" y="177941"/>
                  </a:moveTo>
                  <a:lnTo>
                    <a:pt x="44492" y="177941"/>
                  </a:lnTo>
                  <a:lnTo>
                    <a:pt x="45198" y="177941"/>
                  </a:lnTo>
                  <a:close/>
                </a:path>
                <a:path w="257810" h="417194">
                  <a:moveTo>
                    <a:pt x="7011" y="77611"/>
                  </a:moveTo>
                  <a:lnTo>
                    <a:pt x="6856" y="77611"/>
                  </a:lnTo>
                  <a:lnTo>
                    <a:pt x="7011" y="77611"/>
                  </a:lnTo>
                  <a:close/>
                </a:path>
                <a:path w="257810" h="417194">
                  <a:moveTo>
                    <a:pt x="5453" y="68721"/>
                  </a:moveTo>
                  <a:close/>
                </a:path>
                <a:path w="257810" h="417194">
                  <a:moveTo>
                    <a:pt x="3116" y="50941"/>
                  </a:moveTo>
                  <a:close/>
                </a:path>
              </a:pathLst>
            </a:custGeom>
            <a:solidFill>
              <a:srgbClr val="39393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12C242E8-6D61-235B-96C7-3BCA0C406062}"/>
                </a:ext>
              </a:extLst>
            </p:cNvPr>
            <p:cNvSpPr/>
            <p:nvPr/>
          </p:nvSpPr>
          <p:spPr>
            <a:xfrm>
              <a:off x="4234469" y="1996336"/>
              <a:ext cx="490220" cy="63500"/>
            </a:xfrm>
            <a:custGeom>
              <a:avLst/>
              <a:gdLst/>
              <a:ahLst/>
              <a:cxnLst/>
              <a:rect l="l" t="t" r="r" b="b"/>
              <a:pathLst>
                <a:path w="490220" h="63500">
                  <a:moveTo>
                    <a:pt x="243165" y="0"/>
                  </a:moveTo>
                  <a:lnTo>
                    <a:pt x="115408" y="3775"/>
                  </a:lnTo>
                  <a:lnTo>
                    <a:pt x="41793" y="12081"/>
                  </a:lnTo>
                  <a:lnTo>
                    <a:pt x="8073" y="20387"/>
                  </a:lnTo>
                  <a:lnTo>
                    <a:pt x="0" y="24162"/>
                  </a:lnTo>
                  <a:lnTo>
                    <a:pt x="7002" y="30238"/>
                  </a:lnTo>
                  <a:lnTo>
                    <a:pt x="39067" y="43606"/>
                  </a:lnTo>
                  <a:lnTo>
                    <a:pt x="112779" y="56974"/>
                  </a:lnTo>
                  <a:lnTo>
                    <a:pt x="244723" y="63050"/>
                  </a:lnTo>
                  <a:lnTo>
                    <a:pt x="375154" y="56974"/>
                  </a:lnTo>
                  <a:lnTo>
                    <a:pt x="449304" y="43606"/>
                  </a:lnTo>
                  <a:lnTo>
                    <a:pt x="482532" y="30238"/>
                  </a:lnTo>
                  <a:lnTo>
                    <a:pt x="490194" y="24162"/>
                  </a:lnTo>
                  <a:lnTo>
                    <a:pt x="476693" y="20387"/>
                  </a:lnTo>
                  <a:lnTo>
                    <a:pt x="433605" y="12081"/>
                  </a:lnTo>
                  <a:lnTo>
                    <a:pt x="357054" y="3775"/>
                  </a:lnTo>
                  <a:lnTo>
                    <a:pt x="243165" y="0"/>
                  </a:lnTo>
                  <a:close/>
                </a:path>
              </a:pathLst>
            </a:custGeom>
            <a:solidFill>
              <a:srgbClr val="567EC5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21382CE4-0876-3110-7182-7E1986AA3662}"/>
                </a:ext>
              </a:extLst>
            </p:cNvPr>
            <p:cNvSpPr/>
            <p:nvPr/>
          </p:nvSpPr>
          <p:spPr>
            <a:xfrm>
              <a:off x="4229794" y="1991699"/>
              <a:ext cx="499745" cy="71755"/>
            </a:xfrm>
            <a:custGeom>
              <a:avLst/>
              <a:gdLst/>
              <a:ahLst/>
              <a:cxnLst/>
              <a:rect l="l" t="t" r="r" b="b"/>
              <a:pathLst>
                <a:path w="499745" h="71755">
                  <a:moveTo>
                    <a:pt x="300617" y="70882"/>
                  </a:moveTo>
                  <a:lnTo>
                    <a:pt x="198735" y="70992"/>
                  </a:lnTo>
                  <a:lnTo>
                    <a:pt x="208094" y="71627"/>
                  </a:lnTo>
                  <a:lnTo>
                    <a:pt x="208520" y="71500"/>
                  </a:lnTo>
                  <a:lnTo>
                    <a:pt x="292391" y="71501"/>
                  </a:lnTo>
                  <a:lnTo>
                    <a:pt x="300617" y="70882"/>
                  </a:lnTo>
                  <a:close/>
                </a:path>
                <a:path w="499745" h="71755">
                  <a:moveTo>
                    <a:pt x="292391" y="71501"/>
                  </a:moveTo>
                  <a:lnTo>
                    <a:pt x="208520" y="71500"/>
                  </a:lnTo>
                  <a:lnTo>
                    <a:pt x="208874" y="71627"/>
                  </a:lnTo>
                  <a:lnTo>
                    <a:pt x="290701" y="71628"/>
                  </a:lnTo>
                  <a:lnTo>
                    <a:pt x="292391" y="71501"/>
                  </a:lnTo>
                  <a:close/>
                </a:path>
                <a:path w="499745" h="71755">
                  <a:moveTo>
                    <a:pt x="335871" y="69347"/>
                  </a:moveTo>
                  <a:lnTo>
                    <a:pt x="163664" y="69468"/>
                  </a:lnTo>
                  <a:lnTo>
                    <a:pt x="180815" y="70992"/>
                  </a:lnTo>
                  <a:lnTo>
                    <a:pt x="318759" y="70866"/>
                  </a:lnTo>
                  <a:lnTo>
                    <a:pt x="335871" y="69347"/>
                  </a:lnTo>
                  <a:close/>
                </a:path>
                <a:path w="499745" h="71755">
                  <a:moveTo>
                    <a:pt x="300840" y="70866"/>
                  </a:moveTo>
                  <a:lnTo>
                    <a:pt x="249787" y="70929"/>
                  </a:lnTo>
                  <a:lnTo>
                    <a:pt x="300617" y="70882"/>
                  </a:lnTo>
                  <a:lnTo>
                    <a:pt x="300840" y="70866"/>
                  </a:lnTo>
                  <a:close/>
                </a:path>
                <a:path w="499745" h="71755">
                  <a:moveTo>
                    <a:pt x="318759" y="70866"/>
                  </a:moveTo>
                  <a:lnTo>
                    <a:pt x="300840" y="70866"/>
                  </a:lnTo>
                  <a:lnTo>
                    <a:pt x="300617" y="70882"/>
                  </a:lnTo>
                  <a:lnTo>
                    <a:pt x="318759" y="70866"/>
                  </a:lnTo>
                  <a:close/>
                </a:path>
                <a:path w="499745" h="71755">
                  <a:moveTo>
                    <a:pt x="83136" y="52069"/>
                  </a:moveTo>
                  <a:lnTo>
                    <a:pt x="41147" y="52069"/>
                  </a:lnTo>
                  <a:lnTo>
                    <a:pt x="41313" y="52323"/>
                  </a:lnTo>
                  <a:lnTo>
                    <a:pt x="44430" y="53212"/>
                  </a:lnTo>
                  <a:lnTo>
                    <a:pt x="47546" y="53847"/>
                  </a:lnTo>
                  <a:lnTo>
                    <a:pt x="51441" y="54736"/>
                  </a:lnTo>
                  <a:lnTo>
                    <a:pt x="55337" y="56260"/>
                  </a:lnTo>
                  <a:lnTo>
                    <a:pt x="59233" y="57022"/>
                  </a:lnTo>
                  <a:lnTo>
                    <a:pt x="68582" y="58546"/>
                  </a:lnTo>
                  <a:lnTo>
                    <a:pt x="73267" y="59435"/>
                  </a:lnTo>
                  <a:lnTo>
                    <a:pt x="77942" y="60959"/>
                  </a:lnTo>
                  <a:lnTo>
                    <a:pt x="83395" y="61594"/>
                  </a:lnTo>
                  <a:lnTo>
                    <a:pt x="88849" y="62483"/>
                  </a:lnTo>
                  <a:lnTo>
                    <a:pt x="99757" y="64007"/>
                  </a:lnTo>
                  <a:lnTo>
                    <a:pt x="106000" y="64769"/>
                  </a:lnTo>
                  <a:lnTo>
                    <a:pt x="112233" y="65658"/>
                  </a:lnTo>
                  <a:lnTo>
                    <a:pt x="119245" y="66293"/>
                  </a:lnTo>
                  <a:lnTo>
                    <a:pt x="125478" y="67182"/>
                  </a:lnTo>
                  <a:lnTo>
                    <a:pt x="132490" y="67817"/>
                  </a:lnTo>
                  <a:lnTo>
                    <a:pt x="140291" y="67817"/>
                  </a:lnTo>
                  <a:lnTo>
                    <a:pt x="147303" y="68706"/>
                  </a:lnTo>
                  <a:lnTo>
                    <a:pt x="155873" y="69468"/>
                  </a:lnTo>
                  <a:lnTo>
                    <a:pt x="343722" y="69342"/>
                  </a:lnTo>
                  <a:lnTo>
                    <a:pt x="366264" y="67056"/>
                  </a:lnTo>
                  <a:lnTo>
                    <a:pt x="373328" y="67056"/>
                  </a:lnTo>
                  <a:lnTo>
                    <a:pt x="373640" y="66675"/>
                  </a:lnTo>
                  <a:lnTo>
                    <a:pt x="376726" y="66675"/>
                  </a:lnTo>
                  <a:lnTo>
                    <a:pt x="380288" y="66167"/>
                  </a:lnTo>
                  <a:lnTo>
                    <a:pt x="387352" y="65532"/>
                  </a:lnTo>
                  <a:lnTo>
                    <a:pt x="393585" y="64643"/>
                  </a:lnTo>
                  <a:lnTo>
                    <a:pt x="399818" y="63881"/>
                  </a:lnTo>
                  <a:lnTo>
                    <a:pt x="405219" y="63119"/>
                  </a:lnTo>
                  <a:lnTo>
                    <a:pt x="228351" y="63118"/>
                  </a:lnTo>
                  <a:lnTo>
                    <a:pt x="219911" y="62483"/>
                  </a:lnTo>
                  <a:lnTo>
                    <a:pt x="199514" y="62483"/>
                  </a:lnTo>
                  <a:lnTo>
                    <a:pt x="190165" y="61594"/>
                  </a:lnTo>
                  <a:lnTo>
                    <a:pt x="180815" y="61594"/>
                  </a:lnTo>
                  <a:lnTo>
                    <a:pt x="172245" y="60959"/>
                  </a:lnTo>
                  <a:lnTo>
                    <a:pt x="164444" y="60959"/>
                  </a:lnTo>
                  <a:lnTo>
                    <a:pt x="155873" y="60070"/>
                  </a:lnTo>
                  <a:lnTo>
                    <a:pt x="148082" y="60070"/>
                  </a:lnTo>
                  <a:lnTo>
                    <a:pt x="126257" y="57784"/>
                  </a:lnTo>
                  <a:lnTo>
                    <a:pt x="113885" y="56260"/>
                  </a:lnTo>
                  <a:lnTo>
                    <a:pt x="107558" y="55371"/>
                  </a:lnTo>
                  <a:lnTo>
                    <a:pt x="101315" y="54736"/>
                  </a:lnTo>
                  <a:lnTo>
                    <a:pt x="95975" y="53974"/>
                  </a:lnTo>
                  <a:lnTo>
                    <a:pt x="95861" y="53847"/>
                  </a:lnTo>
                  <a:lnTo>
                    <a:pt x="89628" y="53212"/>
                  </a:lnTo>
                  <a:lnTo>
                    <a:pt x="84954" y="52323"/>
                  </a:lnTo>
                  <a:lnTo>
                    <a:pt x="83136" y="52069"/>
                  </a:lnTo>
                  <a:close/>
                </a:path>
                <a:path w="499745" h="71755">
                  <a:moveTo>
                    <a:pt x="376726" y="66675"/>
                  </a:moveTo>
                  <a:lnTo>
                    <a:pt x="373640" y="66675"/>
                  </a:lnTo>
                  <a:lnTo>
                    <a:pt x="374055" y="67056"/>
                  </a:lnTo>
                  <a:lnTo>
                    <a:pt x="376726" y="66675"/>
                  </a:lnTo>
                  <a:close/>
                </a:path>
                <a:path w="499745" h="71755">
                  <a:moveTo>
                    <a:pt x="445837" y="45212"/>
                  </a:moveTo>
                  <a:lnTo>
                    <a:pt x="441890" y="46863"/>
                  </a:lnTo>
                  <a:lnTo>
                    <a:pt x="438046" y="47498"/>
                  </a:lnTo>
                  <a:lnTo>
                    <a:pt x="434098" y="48387"/>
                  </a:lnTo>
                  <a:lnTo>
                    <a:pt x="429424" y="49022"/>
                  </a:lnTo>
                  <a:lnTo>
                    <a:pt x="424749" y="50673"/>
                  </a:lnTo>
                  <a:lnTo>
                    <a:pt x="420074" y="51435"/>
                  </a:lnTo>
                  <a:lnTo>
                    <a:pt x="414673" y="52197"/>
                  </a:lnTo>
                  <a:lnTo>
                    <a:pt x="409167" y="53086"/>
                  </a:lnTo>
                  <a:lnTo>
                    <a:pt x="403661" y="53721"/>
                  </a:lnTo>
                  <a:lnTo>
                    <a:pt x="398259" y="54610"/>
                  </a:lnTo>
                  <a:lnTo>
                    <a:pt x="392027" y="55245"/>
                  </a:lnTo>
                  <a:lnTo>
                    <a:pt x="385794" y="56134"/>
                  </a:lnTo>
                  <a:lnTo>
                    <a:pt x="365537" y="58420"/>
                  </a:lnTo>
                  <a:lnTo>
                    <a:pt x="358473" y="59309"/>
                  </a:lnTo>
                  <a:lnTo>
                    <a:pt x="350682" y="59309"/>
                  </a:lnTo>
                  <a:lnTo>
                    <a:pt x="342891" y="59944"/>
                  </a:lnTo>
                  <a:lnTo>
                    <a:pt x="335100" y="60833"/>
                  </a:lnTo>
                  <a:lnTo>
                    <a:pt x="326581" y="60833"/>
                  </a:lnTo>
                  <a:lnTo>
                    <a:pt x="317980" y="61468"/>
                  </a:lnTo>
                  <a:lnTo>
                    <a:pt x="309410" y="61468"/>
                  </a:lnTo>
                  <a:lnTo>
                    <a:pt x="300060" y="62357"/>
                  </a:lnTo>
                  <a:lnTo>
                    <a:pt x="280572" y="62357"/>
                  </a:lnTo>
                  <a:lnTo>
                    <a:pt x="271223" y="63119"/>
                  </a:lnTo>
                  <a:lnTo>
                    <a:pt x="405219" y="63119"/>
                  </a:lnTo>
                  <a:lnTo>
                    <a:pt x="410725" y="61468"/>
                  </a:lnTo>
                  <a:lnTo>
                    <a:pt x="416231" y="60833"/>
                  </a:lnTo>
                  <a:lnTo>
                    <a:pt x="426307" y="59309"/>
                  </a:lnTo>
                  <a:lnTo>
                    <a:pt x="430982" y="58420"/>
                  </a:lnTo>
                  <a:lnTo>
                    <a:pt x="435657" y="57658"/>
                  </a:lnTo>
                  <a:lnTo>
                    <a:pt x="440331" y="56134"/>
                  </a:lnTo>
                  <a:lnTo>
                    <a:pt x="444279" y="55245"/>
                  </a:lnTo>
                  <a:lnTo>
                    <a:pt x="448122" y="54610"/>
                  </a:lnTo>
                  <a:lnTo>
                    <a:pt x="452070" y="53721"/>
                  </a:lnTo>
                  <a:lnTo>
                    <a:pt x="455186" y="52197"/>
                  </a:lnTo>
                  <a:lnTo>
                    <a:pt x="459030" y="51435"/>
                  </a:lnTo>
                  <a:lnTo>
                    <a:pt x="462146" y="50673"/>
                  </a:lnTo>
                  <a:lnTo>
                    <a:pt x="465263" y="49022"/>
                  </a:lnTo>
                  <a:lnTo>
                    <a:pt x="467652" y="48387"/>
                  </a:lnTo>
                  <a:lnTo>
                    <a:pt x="473054" y="46863"/>
                  </a:lnTo>
                  <a:lnTo>
                    <a:pt x="474892" y="45593"/>
                  </a:lnTo>
                  <a:lnTo>
                    <a:pt x="446876" y="45593"/>
                  </a:lnTo>
                  <a:lnTo>
                    <a:pt x="445837" y="45212"/>
                  </a:lnTo>
                  <a:close/>
                </a:path>
                <a:path w="499745" h="71755">
                  <a:moveTo>
                    <a:pt x="218223" y="62356"/>
                  </a:moveTo>
                  <a:lnTo>
                    <a:pt x="199514" y="62483"/>
                  </a:lnTo>
                  <a:lnTo>
                    <a:pt x="219911" y="62483"/>
                  </a:lnTo>
                  <a:lnTo>
                    <a:pt x="218223" y="62356"/>
                  </a:lnTo>
                  <a:close/>
                </a:path>
                <a:path w="499745" h="71755">
                  <a:moveTo>
                    <a:pt x="68805" y="49783"/>
                  </a:moveTo>
                  <a:lnTo>
                    <a:pt x="34966" y="49783"/>
                  </a:lnTo>
                  <a:lnTo>
                    <a:pt x="35070" y="50037"/>
                  </a:lnTo>
                  <a:lnTo>
                    <a:pt x="37407" y="50799"/>
                  </a:lnTo>
                  <a:lnTo>
                    <a:pt x="40524" y="52323"/>
                  </a:lnTo>
                  <a:lnTo>
                    <a:pt x="41147" y="52069"/>
                  </a:lnTo>
                  <a:lnTo>
                    <a:pt x="83136" y="52069"/>
                  </a:lnTo>
                  <a:lnTo>
                    <a:pt x="79500" y="51561"/>
                  </a:lnTo>
                  <a:lnTo>
                    <a:pt x="70140" y="50037"/>
                  </a:lnTo>
                  <a:lnTo>
                    <a:pt x="68805" y="49783"/>
                  </a:lnTo>
                  <a:close/>
                </a:path>
                <a:path w="499745" h="71755">
                  <a:moveTo>
                    <a:pt x="46527" y="44449"/>
                  </a:moveTo>
                  <a:lnTo>
                    <a:pt x="20173" y="44449"/>
                  </a:lnTo>
                  <a:lnTo>
                    <a:pt x="20267" y="44576"/>
                  </a:lnTo>
                  <a:lnTo>
                    <a:pt x="21825" y="45338"/>
                  </a:lnTo>
                  <a:lnTo>
                    <a:pt x="24162" y="46100"/>
                  </a:lnTo>
                  <a:lnTo>
                    <a:pt x="26500" y="46989"/>
                  </a:lnTo>
                  <a:lnTo>
                    <a:pt x="28837" y="48513"/>
                  </a:lnTo>
                  <a:lnTo>
                    <a:pt x="31953" y="49148"/>
                  </a:lnTo>
                  <a:lnTo>
                    <a:pt x="34291" y="50037"/>
                  </a:lnTo>
                  <a:lnTo>
                    <a:pt x="34966" y="49783"/>
                  </a:lnTo>
                  <a:lnTo>
                    <a:pt x="68805" y="49783"/>
                  </a:lnTo>
                  <a:lnTo>
                    <a:pt x="65465" y="49148"/>
                  </a:lnTo>
                  <a:lnTo>
                    <a:pt x="61570" y="47624"/>
                  </a:lnTo>
                  <a:lnTo>
                    <a:pt x="57674" y="46989"/>
                  </a:lnTo>
                  <a:lnTo>
                    <a:pt x="53779" y="46100"/>
                  </a:lnTo>
                  <a:lnTo>
                    <a:pt x="49883" y="45338"/>
                  </a:lnTo>
                  <a:lnTo>
                    <a:pt x="46767" y="44576"/>
                  </a:lnTo>
                  <a:lnTo>
                    <a:pt x="46527" y="44449"/>
                  </a:lnTo>
                  <a:close/>
                </a:path>
                <a:path w="499745" h="71755">
                  <a:moveTo>
                    <a:pt x="499035" y="29972"/>
                  </a:moveTo>
                  <a:lnTo>
                    <a:pt x="484377" y="29972"/>
                  </a:lnTo>
                  <a:lnTo>
                    <a:pt x="485520" y="30480"/>
                  </a:lnTo>
                  <a:lnTo>
                    <a:pt x="484793" y="30480"/>
                  </a:lnTo>
                  <a:lnTo>
                    <a:pt x="483961" y="31242"/>
                  </a:lnTo>
                  <a:lnTo>
                    <a:pt x="479287" y="33528"/>
                  </a:lnTo>
                  <a:lnTo>
                    <a:pt x="477729" y="34417"/>
                  </a:lnTo>
                  <a:lnTo>
                    <a:pt x="476170" y="35052"/>
                  </a:lnTo>
                  <a:lnTo>
                    <a:pt x="473885" y="36703"/>
                  </a:lnTo>
                  <a:lnTo>
                    <a:pt x="472327" y="37465"/>
                  </a:lnTo>
                  <a:lnTo>
                    <a:pt x="469937" y="38227"/>
                  </a:lnTo>
                  <a:lnTo>
                    <a:pt x="467652" y="38989"/>
                  </a:lnTo>
                  <a:lnTo>
                    <a:pt x="464536" y="39751"/>
                  </a:lnTo>
                  <a:lnTo>
                    <a:pt x="462146" y="40640"/>
                  </a:lnTo>
                  <a:lnTo>
                    <a:pt x="459030" y="42164"/>
                  </a:lnTo>
                  <a:lnTo>
                    <a:pt x="455914" y="42799"/>
                  </a:lnTo>
                  <a:lnTo>
                    <a:pt x="452797" y="43688"/>
                  </a:lnTo>
                  <a:lnTo>
                    <a:pt x="449681" y="44450"/>
                  </a:lnTo>
                  <a:lnTo>
                    <a:pt x="446876" y="45593"/>
                  </a:lnTo>
                  <a:lnTo>
                    <a:pt x="474892" y="45593"/>
                  </a:lnTo>
                  <a:lnTo>
                    <a:pt x="475443" y="45212"/>
                  </a:lnTo>
                  <a:lnTo>
                    <a:pt x="477729" y="44450"/>
                  </a:lnTo>
                  <a:lnTo>
                    <a:pt x="480118" y="43688"/>
                  </a:lnTo>
                  <a:lnTo>
                    <a:pt x="481676" y="42799"/>
                  </a:lnTo>
                  <a:lnTo>
                    <a:pt x="483961" y="42164"/>
                  </a:lnTo>
                  <a:lnTo>
                    <a:pt x="485520" y="41275"/>
                  </a:lnTo>
                  <a:lnTo>
                    <a:pt x="487078" y="40640"/>
                  </a:lnTo>
                  <a:lnTo>
                    <a:pt x="488636" y="39751"/>
                  </a:lnTo>
                  <a:lnTo>
                    <a:pt x="489467" y="38227"/>
                  </a:lnTo>
                  <a:lnTo>
                    <a:pt x="491025" y="38227"/>
                  </a:lnTo>
                  <a:lnTo>
                    <a:pt x="491441" y="37465"/>
                  </a:lnTo>
                  <a:lnTo>
                    <a:pt x="491753" y="37465"/>
                  </a:lnTo>
                  <a:lnTo>
                    <a:pt x="492168" y="36703"/>
                  </a:lnTo>
                  <a:lnTo>
                    <a:pt x="493311" y="36703"/>
                  </a:lnTo>
                  <a:lnTo>
                    <a:pt x="494142" y="35941"/>
                  </a:lnTo>
                  <a:lnTo>
                    <a:pt x="494869" y="35052"/>
                  </a:lnTo>
                  <a:lnTo>
                    <a:pt x="495700" y="34417"/>
                  </a:lnTo>
                  <a:lnTo>
                    <a:pt x="496427" y="34417"/>
                  </a:lnTo>
                  <a:lnTo>
                    <a:pt x="496843" y="33147"/>
                  </a:lnTo>
                  <a:lnTo>
                    <a:pt x="497050" y="32893"/>
                  </a:lnTo>
                  <a:lnTo>
                    <a:pt x="497985" y="32766"/>
                  </a:lnTo>
                  <a:lnTo>
                    <a:pt x="497985" y="32004"/>
                  </a:lnTo>
                  <a:lnTo>
                    <a:pt x="498816" y="32004"/>
                  </a:lnTo>
                  <a:lnTo>
                    <a:pt x="498926" y="30607"/>
                  </a:lnTo>
                  <a:lnTo>
                    <a:pt x="499035" y="29972"/>
                  </a:lnTo>
                  <a:close/>
                </a:path>
                <a:path w="499745" h="71755">
                  <a:moveTo>
                    <a:pt x="34291" y="23494"/>
                  </a:moveTo>
                  <a:lnTo>
                    <a:pt x="3895" y="23494"/>
                  </a:lnTo>
                  <a:lnTo>
                    <a:pt x="3116" y="24383"/>
                  </a:lnTo>
                  <a:lnTo>
                    <a:pt x="2337" y="24383"/>
                  </a:lnTo>
                  <a:lnTo>
                    <a:pt x="2067" y="25018"/>
                  </a:lnTo>
                  <a:lnTo>
                    <a:pt x="1558" y="25018"/>
                  </a:lnTo>
                  <a:lnTo>
                    <a:pt x="1007" y="26542"/>
                  </a:lnTo>
                  <a:lnTo>
                    <a:pt x="779" y="26542"/>
                  </a:lnTo>
                  <a:lnTo>
                    <a:pt x="675" y="27304"/>
                  </a:lnTo>
                  <a:lnTo>
                    <a:pt x="0" y="28955"/>
                  </a:lnTo>
                  <a:lnTo>
                    <a:pt x="779" y="30352"/>
                  </a:lnTo>
                  <a:lnTo>
                    <a:pt x="779" y="32130"/>
                  </a:lnTo>
                  <a:lnTo>
                    <a:pt x="1558" y="32130"/>
                  </a:lnTo>
                  <a:lnTo>
                    <a:pt x="1558" y="32892"/>
                  </a:lnTo>
                  <a:lnTo>
                    <a:pt x="2243" y="33146"/>
                  </a:lnTo>
                  <a:lnTo>
                    <a:pt x="2337" y="33654"/>
                  </a:lnTo>
                  <a:lnTo>
                    <a:pt x="3116" y="33654"/>
                  </a:lnTo>
                  <a:lnTo>
                    <a:pt x="3116" y="34543"/>
                  </a:lnTo>
                  <a:lnTo>
                    <a:pt x="3667" y="34543"/>
                  </a:lnTo>
                  <a:lnTo>
                    <a:pt x="3895" y="35178"/>
                  </a:lnTo>
                  <a:lnTo>
                    <a:pt x="4446" y="35305"/>
                  </a:lnTo>
                  <a:lnTo>
                    <a:pt x="4674" y="36067"/>
                  </a:lnTo>
                  <a:lnTo>
                    <a:pt x="5453" y="36067"/>
                  </a:lnTo>
                  <a:lnTo>
                    <a:pt x="7011" y="36829"/>
                  </a:lnTo>
                  <a:lnTo>
                    <a:pt x="8580" y="38353"/>
                  </a:lnTo>
                  <a:lnTo>
                    <a:pt x="11697" y="39877"/>
                  </a:lnTo>
                  <a:lnTo>
                    <a:pt x="12476" y="40766"/>
                  </a:lnTo>
                  <a:lnTo>
                    <a:pt x="13255" y="40766"/>
                  </a:lnTo>
                  <a:lnTo>
                    <a:pt x="14034" y="41401"/>
                  </a:lnTo>
                  <a:lnTo>
                    <a:pt x="14813" y="41401"/>
                  </a:lnTo>
                  <a:lnTo>
                    <a:pt x="16371" y="42290"/>
                  </a:lnTo>
                  <a:lnTo>
                    <a:pt x="17929" y="43814"/>
                  </a:lnTo>
                  <a:lnTo>
                    <a:pt x="19488" y="44576"/>
                  </a:lnTo>
                  <a:lnTo>
                    <a:pt x="20173" y="44449"/>
                  </a:lnTo>
                  <a:lnTo>
                    <a:pt x="46527" y="44449"/>
                  </a:lnTo>
                  <a:lnTo>
                    <a:pt x="43650" y="42925"/>
                  </a:lnTo>
                  <a:lnTo>
                    <a:pt x="40524" y="42290"/>
                  </a:lnTo>
                  <a:lnTo>
                    <a:pt x="37407" y="41401"/>
                  </a:lnTo>
                  <a:lnTo>
                    <a:pt x="35070" y="40766"/>
                  </a:lnTo>
                  <a:lnTo>
                    <a:pt x="31953" y="39877"/>
                  </a:lnTo>
                  <a:lnTo>
                    <a:pt x="29616" y="39115"/>
                  </a:lnTo>
                  <a:lnTo>
                    <a:pt x="28577" y="38480"/>
                  </a:lnTo>
                  <a:lnTo>
                    <a:pt x="28058" y="37591"/>
                  </a:lnTo>
                  <a:lnTo>
                    <a:pt x="23383" y="36067"/>
                  </a:lnTo>
                  <a:lnTo>
                    <a:pt x="21825" y="35178"/>
                  </a:lnTo>
                  <a:lnTo>
                    <a:pt x="20267" y="34543"/>
                  </a:lnTo>
                  <a:lnTo>
                    <a:pt x="18709" y="33654"/>
                  </a:lnTo>
                  <a:lnTo>
                    <a:pt x="17150" y="32892"/>
                  </a:lnTo>
                  <a:lnTo>
                    <a:pt x="16569" y="32638"/>
                  </a:lnTo>
                  <a:lnTo>
                    <a:pt x="16371" y="32130"/>
                  </a:lnTo>
                  <a:lnTo>
                    <a:pt x="14813" y="31368"/>
                  </a:lnTo>
                  <a:lnTo>
                    <a:pt x="14034" y="30606"/>
                  </a:lnTo>
                  <a:lnTo>
                    <a:pt x="13255" y="30606"/>
                  </a:lnTo>
                  <a:lnTo>
                    <a:pt x="12216" y="29971"/>
                  </a:lnTo>
                  <a:lnTo>
                    <a:pt x="12476" y="29844"/>
                  </a:lnTo>
                  <a:lnTo>
                    <a:pt x="13255" y="29844"/>
                  </a:lnTo>
                  <a:lnTo>
                    <a:pt x="14813" y="28955"/>
                  </a:lnTo>
                  <a:lnTo>
                    <a:pt x="16371" y="28955"/>
                  </a:lnTo>
                  <a:lnTo>
                    <a:pt x="17929" y="28193"/>
                  </a:lnTo>
                  <a:lnTo>
                    <a:pt x="18189" y="27812"/>
                  </a:lnTo>
                  <a:lnTo>
                    <a:pt x="19488" y="27431"/>
                  </a:lnTo>
                  <a:lnTo>
                    <a:pt x="21046" y="27431"/>
                  </a:lnTo>
                  <a:lnTo>
                    <a:pt x="22604" y="26542"/>
                  </a:lnTo>
                  <a:lnTo>
                    <a:pt x="24941" y="25907"/>
                  </a:lnTo>
                  <a:lnTo>
                    <a:pt x="27279" y="25907"/>
                  </a:lnTo>
                  <a:lnTo>
                    <a:pt x="29616" y="25018"/>
                  </a:lnTo>
                  <a:lnTo>
                    <a:pt x="31953" y="24383"/>
                  </a:lnTo>
                  <a:lnTo>
                    <a:pt x="34291" y="23494"/>
                  </a:lnTo>
                  <a:close/>
                </a:path>
                <a:path w="499745" h="71755">
                  <a:moveTo>
                    <a:pt x="419347" y="9398"/>
                  </a:moveTo>
                  <a:lnTo>
                    <a:pt x="271223" y="9398"/>
                  </a:lnTo>
                  <a:lnTo>
                    <a:pt x="282131" y="10160"/>
                  </a:lnTo>
                  <a:lnTo>
                    <a:pt x="303177" y="10160"/>
                  </a:lnTo>
                  <a:lnTo>
                    <a:pt x="313305" y="10922"/>
                  </a:lnTo>
                  <a:lnTo>
                    <a:pt x="323465" y="10922"/>
                  </a:lnTo>
                  <a:lnTo>
                    <a:pt x="332814" y="11811"/>
                  </a:lnTo>
                  <a:lnTo>
                    <a:pt x="342164" y="11811"/>
                  </a:lnTo>
                  <a:lnTo>
                    <a:pt x="350682" y="12446"/>
                  </a:lnTo>
                  <a:lnTo>
                    <a:pt x="359304" y="13335"/>
                  </a:lnTo>
                  <a:lnTo>
                    <a:pt x="367822" y="13335"/>
                  </a:lnTo>
                  <a:lnTo>
                    <a:pt x="375613" y="13970"/>
                  </a:lnTo>
                  <a:lnTo>
                    <a:pt x="383404" y="14859"/>
                  </a:lnTo>
                  <a:lnTo>
                    <a:pt x="391196" y="15621"/>
                  </a:lnTo>
                  <a:lnTo>
                    <a:pt x="405219" y="17145"/>
                  </a:lnTo>
                  <a:lnTo>
                    <a:pt x="411556" y="18034"/>
                  </a:lnTo>
                  <a:lnTo>
                    <a:pt x="417789" y="18669"/>
                  </a:lnTo>
                  <a:lnTo>
                    <a:pt x="429424" y="20193"/>
                  </a:lnTo>
                  <a:lnTo>
                    <a:pt x="434930" y="21082"/>
                  </a:lnTo>
                  <a:lnTo>
                    <a:pt x="440331" y="21844"/>
                  </a:lnTo>
                  <a:lnTo>
                    <a:pt x="449681" y="23368"/>
                  </a:lnTo>
                  <a:lnTo>
                    <a:pt x="454355" y="24257"/>
                  </a:lnTo>
                  <a:lnTo>
                    <a:pt x="458095" y="24765"/>
                  </a:lnTo>
                  <a:lnTo>
                    <a:pt x="458303" y="24892"/>
                  </a:lnTo>
                  <a:lnTo>
                    <a:pt x="462977" y="25781"/>
                  </a:lnTo>
                  <a:lnTo>
                    <a:pt x="466094" y="26416"/>
                  </a:lnTo>
                  <a:lnTo>
                    <a:pt x="469937" y="27305"/>
                  </a:lnTo>
                  <a:lnTo>
                    <a:pt x="473054" y="27305"/>
                  </a:lnTo>
                  <a:lnTo>
                    <a:pt x="476170" y="28067"/>
                  </a:lnTo>
                  <a:lnTo>
                    <a:pt x="478560" y="28829"/>
                  </a:lnTo>
                  <a:lnTo>
                    <a:pt x="480845" y="29718"/>
                  </a:lnTo>
                  <a:lnTo>
                    <a:pt x="483234" y="30480"/>
                  </a:lnTo>
                  <a:lnTo>
                    <a:pt x="484377" y="29972"/>
                  </a:lnTo>
                  <a:lnTo>
                    <a:pt x="499035" y="29972"/>
                  </a:lnTo>
                  <a:lnTo>
                    <a:pt x="499232" y="28829"/>
                  </a:lnTo>
                  <a:lnTo>
                    <a:pt x="499492" y="28194"/>
                  </a:lnTo>
                  <a:lnTo>
                    <a:pt x="499544" y="27305"/>
                  </a:lnTo>
                  <a:lnTo>
                    <a:pt x="496427" y="24257"/>
                  </a:lnTo>
                  <a:lnTo>
                    <a:pt x="495700" y="24257"/>
                  </a:lnTo>
                  <a:lnTo>
                    <a:pt x="495106" y="23622"/>
                  </a:lnTo>
                  <a:lnTo>
                    <a:pt x="493415" y="23622"/>
                  </a:lnTo>
                  <a:lnTo>
                    <a:pt x="493311" y="23368"/>
                  </a:lnTo>
                  <a:lnTo>
                    <a:pt x="492584" y="23368"/>
                  </a:lnTo>
                  <a:lnTo>
                    <a:pt x="491025" y="22606"/>
                  </a:lnTo>
                  <a:lnTo>
                    <a:pt x="489467" y="22606"/>
                  </a:lnTo>
                  <a:lnTo>
                    <a:pt x="487909" y="21844"/>
                  </a:lnTo>
                  <a:lnTo>
                    <a:pt x="485520" y="21082"/>
                  </a:lnTo>
                  <a:lnTo>
                    <a:pt x="483234" y="20193"/>
                  </a:lnTo>
                  <a:lnTo>
                    <a:pt x="480845" y="20193"/>
                  </a:lnTo>
                  <a:lnTo>
                    <a:pt x="477729" y="19558"/>
                  </a:lnTo>
                  <a:lnTo>
                    <a:pt x="474612" y="18669"/>
                  </a:lnTo>
                  <a:lnTo>
                    <a:pt x="471496" y="18034"/>
                  </a:lnTo>
                  <a:lnTo>
                    <a:pt x="468379" y="17145"/>
                  </a:lnTo>
                  <a:lnTo>
                    <a:pt x="460588" y="15621"/>
                  </a:lnTo>
                  <a:lnTo>
                    <a:pt x="455914" y="14859"/>
                  </a:lnTo>
                  <a:lnTo>
                    <a:pt x="451239" y="13970"/>
                  </a:lnTo>
                  <a:lnTo>
                    <a:pt x="446564" y="13335"/>
                  </a:lnTo>
                  <a:lnTo>
                    <a:pt x="441890" y="12446"/>
                  </a:lnTo>
                  <a:lnTo>
                    <a:pt x="436488" y="11811"/>
                  </a:lnTo>
                  <a:lnTo>
                    <a:pt x="430982" y="10922"/>
                  </a:lnTo>
                  <a:lnTo>
                    <a:pt x="424749" y="10160"/>
                  </a:lnTo>
                  <a:lnTo>
                    <a:pt x="419347" y="9398"/>
                  </a:lnTo>
                  <a:close/>
                </a:path>
                <a:path w="499745" h="71755">
                  <a:moveTo>
                    <a:pt x="494869" y="23368"/>
                  </a:moveTo>
                  <a:lnTo>
                    <a:pt x="494142" y="23368"/>
                  </a:lnTo>
                  <a:lnTo>
                    <a:pt x="493415" y="23622"/>
                  </a:lnTo>
                  <a:lnTo>
                    <a:pt x="495106" y="23622"/>
                  </a:lnTo>
                  <a:lnTo>
                    <a:pt x="494869" y="23368"/>
                  </a:lnTo>
                  <a:close/>
                </a:path>
                <a:path w="499745" h="71755">
                  <a:moveTo>
                    <a:pt x="50662" y="20319"/>
                  </a:moveTo>
                  <a:lnTo>
                    <a:pt x="11697" y="20319"/>
                  </a:lnTo>
                  <a:lnTo>
                    <a:pt x="10138" y="21208"/>
                  </a:lnTo>
                  <a:lnTo>
                    <a:pt x="9359" y="21208"/>
                  </a:lnTo>
                  <a:lnTo>
                    <a:pt x="7791" y="21970"/>
                  </a:lnTo>
                  <a:lnTo>
                    <a:pt x="7011" y="21970"/>
                  </a:lnTo>
                  <a:lnTo>
                    <a:pt x="6232" y="22732"/>
                  </a:lnTo>
                  <a:lnTo>
                    <a:pt x="5453" y="22732"/>
                  </a:lnTo>
                  <a:lnTo>
                    <a:pt x="4674" y="23494"/>
                  </a:lnTo>
                  <a:lnTo>
                    <a:pt x="37407" y="23494"/>
                  </a:lnTo>
                  <a:lnTo>
                    <a:pt x="46767" y="21208"/>
                  </a:lnTo>
                  <a:lnTo>
                    <a:pt x="50662" y="20319"/>
                  </a:lnTo>
                  <a:close/>
                </a:path>
                <a:path w="499745" h="71755">
                  <a:moveTo>
                    <a:pt x="67024" y="18160"/>
                  </a:moveTo>
                  <a:lnTo>
                    <a:pt x="18709" y="18160"/>
                  </a:lnTo>
                  <a:lnTo>
                    <a:pt x="16371" y="18795"/>
                  </a:lnTo>
                  <a:lnTo>
                    <a:pt x="14813" y="19684"/>
                  </a:lnTo>
                  <a:lnTo>
                    <a:pt x="13255" y="19684"/>
                  </a:lnTo>
                  <a:lnTo>
                    <a:pt x="12631" y="20319"/>
                  </a:lnTo>
                  <a:lnTo>
                    <a:pt x="54558" y="20319"/>
                  </a:lnTo>
                  <a:lnTo>
                    <a:pt x="58453" y="19684"/>
                  </a:lnTo>
                  <a:lnTo>
                    <a:pt x="62349" y="18795"/>
                  </a:lnTo>
                  <a:lnTo>
                    <a:pt x="67024" y="18160"/>
                  </a:lnTo>
                  <a:close/>
                </a:path>
                <a:path w="499745" h="71755">
                  <a:moveTo>
                    <a:pt x="87291" y="15747"/>
                  </a:moveTo>
                  <a:lnTo>
                    <a:pt x="27279" y="15747"/>
                  </a:lnTo>
                  <a:lnTo>
                    <a:pt x="22604" y="17271"/>
                  </a:lnTo>
                  <a:lnTo>
                    <a:pt x="20267" y="18160"/>
                  </a:lnTo>
                  <a:lnTo>
                    <a:pt x="71698" y="18160"/>
                  </a:lnTo>
                  <a:lnTo>
                    <a:pt x="76383" y="17271"/>
                  </a:lnTo>
                  <a:lnTo>
                    <a:pt x="87291" y="15747"/>
                  </a:lnTo>
                  <a:close/>
                </a:path>
                <a:path w="499745" h="71755">
                  <a:moveTo>
                    <a:pt x="116907" y="13461"/>
                  </a:moveTo>
                  <a:lnTo>
                    <a:pt x="38965" y="13461"/>
                  </a:lnTo>
                  <a:lnTo>
                    <a:pt x="35849" y="14096"/>
                  </a:lnTo>
                  <a:lnTo>
                    <a:pt x="32732" y="14985"/>
                  </a:lnTo>
                  <a:lnTo>
                    <a:pt x="29616" y="15747"/>
                  </a:lnTo>
                  <a:lnTo>
                    <a:pt x="92745" y="15747"/>
                  </a:lnTo>
                  <a:lnTo>
                    <a:pt x="104431" y="14096"/>
                  </a:lnTo>
                  <a:lnTo>
                    <a:pt x="110675" y="14096"/>
                  </a:lnTo>
                  <a:lnTo>
                    <a:pt x="116907" y="13461"/>
                  </a:lnTo>
                  <a:close/>
                </a:path>
                <a:path w="499745" h="71755">
                  <a:moveTo>
                    <a:pt x="178478" y="10286"/>
                  </a:moveTo>
                  <a:lnTo>
                    <a:pt x="56895" y="10286"/>
                  </a:lnTo>
                  <a:lnTo>
                    <a:pt x="53000" y="11048"/>
                  </a:lnTo>
                  <a:lnTo>
                    <a:pt x="49104" y="11937"/>
                  </a:lnTo>
                  <a:lnTo>
                    <a:pt x="45209" y="12572"/>
                  </a:lnTo>
                  <a:lnTo>
                    <a:pt x="42092" y="13461"/>
                  </a:lnTo>
                  <a:lnTo>
                    <a:pt x="123919" y="13461"/>
                  </a:lnTo>
                  <a:lnTo>
                    <a:pt x="130931" y="12572"/>
                  </a:lnTo>
                  <a:lnTo>
                    <a:pt x="137954" y="11937"/>
                  </a:lnTo>
                  <a:lnTo>
                    <a:pt x="153536" y="11937"/>
                  </a:lnTo>
                  <a:lnTo>
                    <a:pt x="161327" y="11048"/>
                  </a:lnTo>
                  <a:lnTo>
                    <a:pt x="169908" y="11048"/>
                  </a:lnTo>
                  <a:lnTo>
                    <a:pt x="178478" y="10286"/>
                  </a:lnTo>
                  <a:close/>
                </a:path>
                <a:path w="499745" h="71755">
                  <a:moveTo>
                    <a:pt x="91186" y="6349"/>
                  </a:moveTo>
                  <a:lnTo>
                    <a:pt x="85733" y="7238"/>
                  </a:lnTo>
                  <a:lnTo>
                    <a:pt x="80279" y="8000"/>
                  </a:lnTo>
                  <a:lnTo>
                    <a:pt x="75604" y="8000"/>
                  </a:lnTo>
                  <a:lnTo>
                    <a:pt x="61570" y="10286"/>
                  </a:lnTo>
                  <a:lnTo>
                    <a:pt x="206536" y="10159"/>
                  </a:lnTo>
                  <a:lnTo>
                    <a:pt x="216665" y="9397"/>
                  </a:lnTo>
                  <a:lnTo>
                    <a:pt x="419347" y="9398"/>
                  </a:lnTo>
                  <a:lnTo>
                    <a:pt x="412283" y="8636"/>
                  </a:lnTo>
                  <a:lnTo>
                    <a:pt x="406051" y="7874"/>
                  </a:lnTo>
                  <a:lnTo>
                    <a:pt x="398987" y="7112"/>
                  </a:lnTo>
                  <a:lnTo>
                    <a:pt x="396004" y="6731"/>
                  </a:lnTo>
                  <a:lnTo>
                    <a:pt x="91664" y="6730"/>
                  </a:lnTo>
                  <a:lnTo>
                    <a:pt x="91186" y="6349"/>
                  </a:lnTo>
                  <a:close/>
                </a:path>
                <a:path w="499745" h="71755">
                  <a:moveTo>
                    <a:pt x="351513" y="3175"/>
                  </a:moveTo>
                  <a:lnTo>
                    <a:pt x="137954" y="3301"/>
                  </a:lnTo>
                  <a:lnTo>
                    <a:pt x="130152" y="3301"/>
                  </a:lnTo>
                  <a:lnTo>
                    <a:pt x="116128" y="4825"/>
                  </a:lnTo>
                  <a:lnTo>
                    <a:pt x="109895" y="4825"/>
                  </a:lnTo>
                  <a:lnTo>
                    <a:pt x="103652" y="5714"/>
                  </a:lnTo>
                  <a:lnTo>
                    <a:pt x="97419" y="5714"/>
                  </a:lnTo>
                  <a:lnTo>
                    <a:pt x="91966" y="6349"/>
                  </a:lnTo>
                  <a:lnTo>
                    <a:pt x="91664" y="6730"/>
                  </a:lnTo>
                  <a:lnTo>
                    <a:pt x="395009" y="6604"/>
                  </a:lnTo>
                  <a:lnTo>
                    <a:pt x="392027" y="6223"/>
                  </a:lnTo>
                  <a:lnTo>
                    <a:pt x="384235" y="6223"/>
                  </a:lnTo>
                  <a:lnTo>
                    <a:pt x="376444" y="5588"/>
                  </a:lnTo>
                  <a:lnTo>
                    <a:pt x="368653" y="4699"/>
                  </a:lnTo>
                  <a:lnTo>
                    <a:pt x="352941" y="3302"/>
                  </a:lnTo>
                  <a:lnTo>
                    <a:pt x="137954" y="3301"/>
                  </a:lnTo>
                  <a:lnTo>
                    <a:pt x="352891" y="3297"/>
                  </a:lnTo>
                  <a:lnTo>
                    <a:pt x="351513" y="3175"/>
                  </a:lnTo>
                  <a:close/>
                </a:path>
                <a:path w="499745" h="71755">
                  <a:moveTo>
                    <a:pt x="395009" y="6604"/>
                  </a:moveTo>
                  <a:lnTo>
                    <a:pt x="91664" y="6730"/>
                  </a:lnTo>
                  <a:lnTo>
                    <a:pt x="396004" y="6731"/>
                  </a:lnTo>
                  <a:lnTo>
                    <a:pt x="395009" y="6604"/>
                  </a:lnTo>
                  <a:close/>
                </a:path>
                <a:path w="499745" h="71755">
                  <a:moveTo>
                    <a:pt x="323465" y="1651"/>
                  </a:moveTo>
                  <a:lnTo>
                    <a:pt x="178478" y="1777"/>
                  </a:lnTo>
                  <a:lnTo>
                    <a:pt x="161327" y="1777"/>
                  </a:lnTo>
                  <a:lnTo>
                    <a:pt x="152757" y="2539"/>
                  </a:lnTo>
                  <a:lnTo>
                    <a:pt x="144966" y="2539"/>
                  </a:lnTo>
                  <a:lnTo>
                    <a:pt x="137995" y="3297"/>
                  </a:lnTo>
                  <a:lnTo>
                    <a:pt x="342891" y="3175"/>
                  </a:lnTo>
                  <a:lnTo>
                    <a:pt x="325084" y="1778"/>
                  </a:lnTo>
                  <a:lnTo>
                    <a:pt x="178478" y="1777"/>
                  </a:lnTo>
                  <a:lnTo>
                    <a:pt x="178644" y="1764"/>
                  </a:lnTo>
                  <a:lnTo>
                    <a:pt x="324911" y="1764"/>
                  </a:lnTo>
                  <a:lnTo>
                    <a:pt x="323465" y="1651"/>
                  </a:lnTo>
                  <a:close/>
                </a:path>
                <a:path w="499745" h="71755">
                  <a:moveTo>
                    <a:pt x="237181" y="1718"/>
                  </a:moveTo>
                  <a:lnTo>
                    <a:pt x="178644" y="1764"/>
                  </a:lnTo>
                  <a:lnTo>
                    <a:pt x="178478" y="1777"/>
                  </a:lnTo>
                  <a:lnTo>
                    <a:pt x="237181" y="1718"/>
                  </a:lnTo>
                  <a:close/>
                </a:path>
                <a:path w="499745" h="71755">
                  <a:moveTo>
                    <a:pt x="293038" y="889"/>
                  </a:moveTo>
                  <a:lnTo>
                    <a:pt x="187827" y="1015"/>
                  </a:lnTo>
                  <a:lnTo>
                    <a:pt x="178644" y="1764"/>
                  </a:lnTo>
                  <a:lnTo>
                    <a:pt x="303956" y="1651"/>
                  </a:lnTo>
                  <a:lnTo>
                    <a:pt x="293038" y="889"/>
                  </a:lnTo>
                  <a:close/>
                </a:path>
                <a:path w="499745" h="71755">
                  <a:moveTo>
                    <a:pt x="247839" y="0"/>
                  </a:moveTo>
                  <a:lnTo>
                    <a:pt x="236932" y="888"/>
                  </a:lnTo>
                  <a:lnTo>
                    <a:pt x="259526" y="889"/>
                  </a:lnTo>
                  <a:lnTo>
                    <a:pt x="247839" y="0"/>
                  </a:lnTo>
                  <a:close/>
                </a:path>
              </a:pathLst>
            </a:custGeom>
            <a:solidFill>
              <a:srgbClr val="39393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5CE438FA-14BA-F43D-7E8C-A1D566355170}"/>
                </a:ext>
              </a:extLst>
            </p:cNvPr>
            <p:cNvSpPr/>
            <p:nvPr/>
          </p:nvSpPr>
          <p:spPr>
            <a:xfrm>
              <a:off x="3613315" y="2289657"/>
              <a:ext cx="1732280" cy="125095"/>
            </a:xfrm>
            <a:custGeom>
              <a:avLst/>
              <a:gdLst/>
              <a:ahLst/>
              <a:cxnLst/>
              <a:rect l="l" t="t" r="r" b="b"/>
              <a:pathLst>
                <a:path w="1732279" h="125094">
                  <a:moveTo>
                    <a:pt x="1731721" y="71577"/>
                  </a:moveTo>
                  <a:lnTo>
                    <a:pt x="1672158" y="60401"/>
                  </a:lnTo>
                  <a:lnTo>
                    <a:pt x="1500746" y="35788"/>
                  </a:lnTo>
                  <a:lnTo>
                    <a:pt x="1228344" y="11188"/>
                  </a:lnTo>
                  <a:lnTo>
                    <a:pt x="1157363" y="9004"/>
                  </a:lnTo>
                  <a:lnTo>
                    <a:pt x="865873" y="0"/>
                  </a:lnTo>
                  <a:lnTo>
                    <a:pt x="506996" y="11188"/>
                  </a:lnTo>
                  <a:lnTo>
                    <a:pt x="234200" y="35788"/>
                  </a:lnTo>
                  <a:lnTo>
                    <a:pt x="117690" y="52324"/>
                  </a:lnTo>
                  <a:lnTo>
                    <a:pt x="60769" y="60401"/>
                  </a:lnTo>
                  <a:lnTo>
                    <a:pt x="0" y="71577"/>
                  </a:lnTo>
                  <a:lnTo>
                    <a:pt x="56057" y="79844"/>
                  </a:lnTo>
                  <a:lnTo>
                    <a:pt x="117690" y="86614"/>
                  </a:lnTo>
                  <a:lnTo>
                    <a:pt x="221627" y="98031"/>
                  </a:lnTo>
                  <a:lnTo>
                    <a:pt x="492861" y="116217"/>
                  </a:lnTo>
                  <a:lnTo>
                    <a:pt x="865873" y="124472"/>
                  </a:lnTo>
                  <a:lnTo>
                    <a:pt x="1157363" y="117944"/>
                  </a:lnTo>
                  <a:lnTo>
                    <a:pt x="1234922" y="116217"/>
                  </a:lnTo>
                  <a:lnTo>
                    <a:pt x="1506588" y="98031"/>
                  </a:lnTo>
                  <a:lnTo>
                    <a:pt x="1674355" y="79844"/>
                  </a:lnTo>
                  <a:lnTo>
                    <a:pt x="1731721" y="71577"/>
                  </a:lnTo>
                  <a:close/>
                </a:path>
              </a:pathLst>
            </a:custGeom>
            <a:solidFill>
              <a:srgbClr val="567EC5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F1453B0F-BAA8-C003-27B7-DEF8A5916BE6}"/>
                </a:ext>
              </a:extLst>
            </p:cNvPr>
            <p:cNvSpPr/>
            <p:nvPr/>
          </p:nvSpPr>
          <p:spPr>
            <a:xfrm>
              <a:off x="3609416" y="2285453"/>
              <a:ext cx="1740535" cy="133350"/>
            </a:xfrm>
            <a:custGeom>
              <a:avLst/>
              <a:gdLst/>
              <a:ahLst/>
              <a:cxnLst/>
              <a:rect l="l" t="t" r="r" b="b"/>
              <a:pathLst>
                <a:path w="1740535" h="133350">
                  <a:moveTo>
                    <a:pt x="1740293" y="76200"/>
                  </a:moveTo>
                  <a:lnTo>
                    <a:pt x="1740192" y="74930"/>
                  </a:lnTo>
                  <a:lnTo>
                    <a:pt x="1739569" y="74930"/>
                  </a:lnTo>
                  <a:lnTo>
                    <a:pt x="1739569" y="73660"/>
                  </a:lnTo>
                  <a:lnTo>
                    <a:pt x="1738325" y="73660"/>
                  </a:lnTo>
                  <a:lnTo>
                    <a:pt x="1736445" y="71120"/>
                  </a:lnTo>
                  <a:lnTo>
                    <a:pt x="1730946" y="71120"/>
                  </a:lnTo>
                  <a:lnTo>
                    <a:pt x="1729384" y="69850"/>
                  </a:lnTo>
                  <a:lnTo>
                    <a:pt x="1727098" y="69850"/>
                  </a:lnTo>
                  <a:lnTo>
                    <a:pt x="1720875" y="68580"/>
                  </a:lnTo>
                  <a:lnTo>
                    <a:pt x="1717751" y="68580"/>
                  </a:lnTo>
                  <a:lnTo>
                    <a:pt x="1710270" y="66967"/>
                  </a:lnTo>
                  <a:lnTo>
                    <a:pt x="1710270" y="76200"/>
                  </a:lnTo>
                  <a:lnTo>
                    <a:pt x="1708404" y="76200"/>
                  </a:lnTo>
                  <a:lnTo>
                    <a:pt x="1703730" y="77470"/>
                  </a:lnTo>
                  <a:lnTo>
                    <a:pt x="1694383" y="77470"/>
                  </a:lnTo>
                  <a:lnTo>
                    <a:pt x="1689709" y="78740"/>
                  </a:lnTo>
                  <a:lnTo>
                    <a:pt x="1683473" y="80010"/>
                  </a:lnTo>
                  <a:lnTo>
                    <a:pt x="1677962" y="80010"/>
                  </a:lnTo>
                  <a:lnTo>
                    <a:pt x="1665503" y="81280"/>
                  </a:lnTo>
                  <a:lnTo>
                    <a:pt x="1644408" y="85090"/>
                  </a:lnTo>
                  <a:lnTo>
                    <a:pt x="1611693" y="87630"/>
                  </a:lnTo>
                  <a:lnTo>
                    <a:pt x="1603171" y="90170"/>
                  </a:lnTo>
                  <a:lnTo>
                    <a:pt x="1584477" y="91440"/>
                  </a:lnTo>
                  <a:lnTo>
                    <a:pt x="1574292" y="92710"/>
                  </a:lnTo>
                  <a:lnTo>
                    <a:pt x="1564944" y="93980"/>
                  </a:lnTo>
                  <a:lnTo>
                    <a:pt x="1554035" y="93980"/>
                  </a:lnTo>
                  <a:lnTo>
                    <a:pt x="1543964" y="95250"/>
                  </a:lnTo>
                  <a:lnTo>
                    <a:pt x="1498663" y="100330"/>
                  </a:lnTo>
                  <a:lnTo>
                    <a:pt x="1486204" y="100330"/>
                  </a:lnTo>
                  <a:lnTo>
                    <a:pt x="1435608" y="105410"/>
                  </a:lnTo>
                  <a:lnTo>
                    <a:pt x="1421587" y="105410"/>
                  </a:lnTo>
                  <a:lnTo>
                    <a:pt x="1365491" y="110490"/>
                  </a:lnTo>
                  <a:lnTo>
                    <a:pt x="1350632" y="110490"/>
                  </a:lnTo>
                  <a:lnTo>
                    <a:pt x="1319466" y="113030"/>
                  </a:lnTo>
                  <a:lnTo>
                    <a:pt x="1255585" y="115570"/>
                  </a:lnTo>
                  <a:lnTo>
                    <a:pt x="1186916" y="119380"/>
                  </a:lnTo>
                  <a:lnTo>
                    <a:pt x="1161262" y="120281"/>
                  </a:lnTo>
                  <a:lnTo>
                    <a:pt x="1151077" y="120650"/>
                  </a:lnTo>
                  <a:lnTo>
                    <a:pt x="1132382" y="120650"/>
                  </a:lnTo>
                  <a:lnTo>
                    <a:pt x="1094981" y="121920"/>
                  </a:lnTo>
                  <a:lnTo>
                    <a:pt x="1075563" y="121920"/>
                  </a:lnTo>
                  <a:lnTo>
                    <a:pt x="1036599" y="124460"/>
                  </a:lnTo>
                  <a:lnTo>
                    <a:pt x="913409" y="124460"/>
                  </a:lnTo>
                  <a:lnTo>
                    <a:pt x="891590" y="125730"/>
                  </a:lnTo>
                  <a:lnTo>
                    <a:pt x="847940" y="125730"/>
                  </a:lnTo>
                  <a:lnTo>
                    <a:pt x="825347" y="124460"/>
                  </a:lnTo>
                  <a:lnTo>
                    <a:pt x="719353" y="124460"/>
                  </a:lnTo>
                  <a:lnTo>
                    <a:pt x="699096" y="123190"/>
                  </a:lnTo>
                  <a:lnTo>
                    <a:pt x="678827" y="123190"/>
                  </a:lnTo>
                  <a:lnTo>
                    <a:pt x="658558" y="121920"/>
                  </a:lnTo>
                  <a:lnTo>
                    <a:pt x="619594" y="121920"/>
                  </a:lnTo>
                  <a:lnTo>
                    <a:pt x="582180" y="119380"/>
                  </a:lnTo>
                  <a:lnTo>
                    <a:pt x="563473" y="119380"/>
                  </a:lnTo>
                  <a:lnTo>
                    <a:pt x="527621" y="118110"/>
                  </a:lnTo>
                  <a:lnTo>
                    <a:pt x="510489" y="118110"/>
                  </a:lnTo>
                  <a:lnTo>
                    <a:pt x="476199" y="115570"/>
                  </a:lnTo>
                  <a:lnTo>
                    <a:pt x="459041" y="115570"/>
                  </a:lnTo>
                  <a:lnTo>
                    <a:pt x="442683" y="114300"/>
                  </a:lnTo>
                  <a:lnTo>
                    <a:pt x="426313" y="113030"/>
                  </a:lnTo>
                  <a:lnTo>
                    <a:pt x="395135" y="111760"/>
                  </a:lnTo>
                  <a:lnTo>
                    <a:pt x="380339" y="110490"/>
                  </a:lnTo>
                  <a:lnTo>
                    <a:pt x="364744" y="110490"/>
                  </a:lnTo>
                  <a:lnTo>
                    <a:pt x="350723" y="107950"/>
                  </a:lnTo>
                  <a:lnTo>
                    <a:pt x="335902" y="107950"/>
                  </a:lnTo>
                  <a:lnTo>
                    <a:pt x="308368" y="105410"/>
                  </a:lnTo>
                  <a:lnTo>
                    <a:pt x="294601" y="104140"/>
                  </a:lnTo>
                  <a:lnTo>
                    <a:pt x="281355" y="104140"/>
                  </a:lnTo>
                  <a:lnTo>
                    <a:pt x="275120" y="102870"/>
                  </a:lnTo>
                  <a:lnTo>
                    <a:pt x="268884" y="101600"/>
                  </a:lnTo>
                  <a:lnTo>
                    <a:pt x="243954" y="100330"/>
                  </a:lnTo>
                  <a:lnTo>
                    <a:pt x="232244" y="99060"/>
                  </a:lnTo>
                  <a:lnTo>
                    <a:pt x="208864" y="97790"/>
                  </a:lnTo>
                  <a:lnTo>
                    <a:pt x="197954" y="95250"/>
                  </a:lnTo>
                  <a:lnTo>
                    <a:pt x="187058" y="95250"/>
                  </a:lnTo>
                  <a:lnTo>
                    <a:pt x="156654" y="91440"/>
                  </a:lnTo>
                  <a:lnTo>
                    <a:pt x="147307" y="90170"/>
                  </a:lnTo>
                  <a:lnTo>
                    <a:pt x="128600" y="88900"/>
                  </a:lnTo>
                  <a:lnTo>
                    <a:pt x="121589" y="87858"/>
                  </a:lnTo>
                  <a:lnTo>
                    <a:pt x="120027" y="87630"/>
                  </a:lnTo>
                  <a:lnTo>
                    <a:pt x="112229" y="86360"/>
                  </a:lnTo>
                  <a:lnTo>
                    <a:pt x="103657" y="86360"/>
                  </a:lnTo>
                  <a:lnTo>
                    <a:pt x="96774" y="85090"/>
                  </a:lnTo>
                  <a:lnTo>
                    <a:pt x="96647" y="85090"/>
                  </a:lnTo>
                  <a:lnTo>
                    <a:pt x="88849" y="83820"/>
                  </a:lnTo>
                  <a:lnTo>
                    <a:pt x="74815" y="82550"/>
                  </a:lnTo>
                  <a:lnTo>
                    <a:pt x="68580" y="81280"/>
                  </a:lnTo>
                  <a:lnTo>
                    <a:pt x="56121" y="80010"/>
                  </a:lnTo>
                  <a:lnTo>
                    <a:pt x="50673" y="78740"/>
                  </a:lnTo>
                  <a:lnTo>
                    <a:pt x="45986" y="77470"/>
                  </a:lnTo>
                  <a:lnTo>
                    <a:pt x="35852" y="77470"/>
                  </a:lnTo>
                  <a:lnTo>
                    <a:pt x="30010" y="76200"/>
                  </a:lnTo>
                  <a:lnTo>
                    <a:pt x="35852" y="74930"/>
                  </a:lnTo>
                  <a:lnTo>
                    <a:pt x="45199" y="73660"/>
                  </a:lnTo>
                  <a:lnTo>
                    <a:pt x="50673" y="72390"/>
                  </a:lnTo>
                  <a:lnTo>
                    <a:pt x="55346" y="71120"/>
                  </a:lnTo>
                  <a:lnTo>
                    <a:pt x="61569" y="71120"/>
                  </a:lnTo>
                  <a:lnTo>
                    <a:pt x="67030" y="69850"/>
                  </a:lnTo>
                  <a:lnTo>
                    <a:pt x="73266" y="68580"/>
                  </a:lnTo>
                  <a:lnTo>
                    <a:pt x="80276" y="67310"/>
                  </a:lnTo>
                  <a:lnTo>
                    <a:pt x="86512" y="66040"/>
                  </a:lnTo>
                  <a:lnTo>
                    <a:pt x="94310" y="66040"/>
                  </a:lnTo>
                  <a:lnTo>
                    <a:pt x="101320" y="63500"/>
                  </a:lnTo>
                  <a:lnTo>
                    <a:pt x="109105" y="63500"/>
                  </a:lnTo>
                  <a:lnTo>
                    <a:pt x="116916" y="62230"/>
                  </a:lnTo>
                  <a:lnTo>
                    <a:pt x="121589" y="61531"/>
                  </a:lnTo>
                  <a:lnTo>
                    <a:pt x="125476" y="60960"/>
                  </a:lnTo>
                  <a:lnTo>
                    <a:pt x="142621" y="57150"/>
                  </a:lnTo>
                  <a:lnTo>
                    <a:pt x="151206" y="57150"/>
                  </a:lnTo>
                  <a:lnTo>
                    <a:pt x="160553" y="55880"/>
                  </a:lnTo>
                  <a:lnTo>
                    <a:pt x="170675" y="53340"/>
                  </a:lnTo>
                  <a:lnTo>
                    <a:pt x="180035" y="53340"/>
                  </a:lnTo>
                  <a:lnTo>
                    <a:pt x="200291" y="49530"/>
                  </a:lnTo>
                  <a:lnTo>
                    <a:pt x="211213" y="48260"/>
                  </a:lnTo>
                  <a:lnTo>
                    <a:pt x="222123" y="48260"/>
                  </a:lnTo>
                  <a:lnTo>
                    <a:pt x="233032" y="45720"/>
                  </a:lnTo>
                  <a:lnTo>
                    <a:pt x="317982" y="36830"/>
                  </a:lnTo>
                  <a:lnTo>
                    <a:pt x="344487" y="33020"/>
                  </a:lnTo>
                  <a:lnTo>
                    <a:pt x="358508" y="33020"/>
                  </a:lnTo>
                  <a:lnTo>
                    <a:pt x="386562" y="29210"/>
                  </a:lnTo>
                  <a:lnTo>
                    <a:pt x="400596" y="29210"/>
                  </a:lnTo>
                  <a:lnTo>
                    <a:pt x="476199" y="22860"/>
                  </a:lnTo>
                  <a:lnTo>
                    <a:pt x="507365" y="21590"/>
                  </a:lnTo>
                  <a:lnTo>
                    <a:pt x="523735" y="19050"/>
                  </a:lnTo>
                  <a:lnTo>
                    <a:pt x="625043" y="15240"/>
                  </a:lnTo>
                  <a:lnTo>
                    <a:pt x="696760" y="11430"/>
                  </a:lnTo>
                  <a:lnTo>
                    <a:pt x="715454" y="11430"/>
                  </a:lnTo>
                  <a:lnTo>
                    <a:pt x="752868" y="10160"/>
                  </a:lnTo>
                  <a:lnTo>
                    <a:pt x="791057" y="10160"/>
                  </a:lnTo>
                  <a:lnTo>
                    <a:pt x="810539" y="8890"/>
                  </a:lnTo>
                  <a:lnTo>
                    <a:pt x="931341" y="8890"/>
                  </a:lnTo>
                  <a:lnTo>
                    <a:pt x="951623" y="10160"/>
                  </a:lnTo>
                  <a:lnTo>
                    <a:pt x="990587" y="10160"/>
                  </a:lnTo>
                  <a:lnTo>
                    <a:pt x="1010005" y="11430"/>
                  </a:lnTo>
                  <a:lnTo>
                    <a:pt x="1047508" y="11430"/>
                  </a:lnTo>
                  <a:lnTo>
                    <a:pt x="1084910" y="13970"/>
                  </a:lnTo>
                  <a:lnTo>
                    <a:pt x="1161262" y="16713"/>
                  </a:lnTo>
                  <a:lnTo>
                    <a:pt x="1190866" y="17780"/>
                  </a:lnTo>
                  <a:lnTo>
                    <a:pt x="1240726" y="21590"/>
                  </a:lnTo>
                  <a:lnTo>
                    <a:pt x="1256309" y="21590"/>
                  </a:lnTo>
                  <a:lnTo>
                    <a:pt x="1272730" y="24130"/>
                  </a:lnTo>
                  <a:lnTo>
                    <a:pt x="1288313" y="24130"/>
                  </a:lnTo>
                  <a:lnTo>
                    <a:pt x="1444129" y="38100"/>
                  </a:lnTo>
                  <a:lnTo>
                    <a:pt x="1469059" y="41910"/>
                  </a:lnTo>
                  <a:lnTo>
                    <a:pt x="1480794" y="41910"/>
                  </a:lnTo>
                  <a:lnTo>
                    <a:pt x="1492440" y="43180"/>
                  </a:lnTo>
                  <a:lnTo>
                    <a:pt x="1515910" y="46990"/>
                  </a:lnTo>
                  <a:lnTo>
                    <a:pt x="1558709" y="52070"/>
                  </a:lnTo>
                  <a:lnTo>
                    <a:pt x="1568056" y="53340"/>
                  </a:lnTo>
                  <a:lnTo>
                    <a:pt x="1578241" y="54610"/>
                  </a:lnTo>
                  <a:lnTo>
                    <a:pt x="1596936" y="57150"/>
                  </a:lnTo>
                  <a:lnTo>
                    <a:pt x="1605457" y="58420"/>
                  </a:lnTo>
                  <a:lnTo>
                    <a:pt x="1622602" y="62230"/>
                  </a:lnTo>
                  <a:lnTo>
                    <a:pt x="1630387" y="62230"/>
                  </a:lnTo>
                  <a:lnTo>
                    <a:pt x="1645970" y="64770"/>
                  </a:lnTo>
                  <a:lnTo>
                    <a:pt x="1659991" y="67310"/>
                  </a:lnTo>
                  <a:lnTo>
                    <a:pt x="1666227" y="68580"/>
                  </a:lnTo>
                  <a:lnTo>
                    <a:pt x="1678800" y="69850"/>
                  </a:lnTo>
                  <a:lnTo>
                    <a:pt x="1695107" y="73660"/>
                  </a:lnTo>
                  <a:lnTo>
                    <a:pt x="1704454" y="74930"/>
                  </a:lnTo>
                  <a:lnTo>
                    <a:pt x="1710270" y="76200"/>
                  </a:lnTo>
                  <a:lnTo>
                    <a:pt x="1710270" y="66967"/>
                  </a:lnTo>
                  <a:lnTo>
                    <a:pt x="1706016" y="66040"/>
                  </a:lnTo>
                  <a:lnTo>
                    <a:pt x="1696669" y="64770"/>
                  </a:lnTo>
                  <a:lnTo>
                    <a:pt x="1691259" y="63500"/>
                  </a:lnTo>
                  <a:lnTo>
                    <a:pt x="1680349" y="62230"/>
                  </a:lnTo>
                  <a:lnTo>
                    <a:pt x="1674025" y="59690"/>
                  </a:lnTo>
                  <a:lnTo>
                    <a:pt x="1661553" y="58420"/>
                  </a:lnTo>
                  <a:lnTo>
                    <a:pt x="1654594" y="57150"/>
                  </a:lnTo>
                  <a:lnTo>
                    <a:pt x="1646796" y="55880"/>
                  </a:lnTo>
                  <a:lnTo>
                    <a:pt x="1639735" y="54610"/>
                  </a:lnTo>
                  <a:lnTo>
                    <a:pt x="1624152" y="52070"/>
                  </a:lnTo>
                  <a:lnTo>
                    <a:pt x="1607019" y="49530"/>
                  </a:lnTo>
                  <a:lnTo>
                    <a:pt x="1597660" y="48260"/>
                  </a:lnTo>
                  <a:lnTo>
                    <a:pt x="1589151" y="46990"/>
                  </a:lnTo>
                  <a:lnTo>
                    <a:pt x="1578965" y="45720"/>
                  </a:lnTo>
                  <a:lnTo>
                    <a:pt x="1569618" y="44450"/>
                  </a:lnTo>
                  <a:lnTo>
                    <a:pt x="1548993" y="41910"/>
                  </a:lnTo>
                  <a:lnTo>
                    <a:pt x="1528381" y="39370"/>
                  </a:lnTo>
                  <a:lnTo>
                    <a:pt x="1516634" y="38100"/>
                  </a:lnTo>
                  <a:lnTo>
                    <a:pt x="1505737" y="35560"/>
                  </a:lnTo>
                  <a:lnTo>
                    <a:pt x="1493989" y="35560"/>
                  </a:lnTo>
                  <a:lnTo>
                    <a:pt x="1482356" y="33020"/>
                  </a:lnTo>
                  <a:lnTo>
                    <a:pt x="1391005" y="24130"/>
                  </a:lnTo>
                  <a:lnTo>
                    <a:pt x="1377962" y="22860"/>
                  </a:lnTo>
                  <a:lnTo>
                    <a:pt x="1363027" y="21590"/>
                  </a:lnTo>
                  <a:lnTo>
                    <a:pt x="1273454" y="13970"/>
                  </a:lnTo>
                  <a:lnTo>
                    <a:pt x="1257147" y="13970"/>
                  </a:lnTo>
                  <a:lnTo>
                    <a:pt x="1240726" y="11430"/>
                  </a:lnTo>
                  <a:lnTo>
                    <a:pt x="1208011" y="10160"/>
                  </a:lnTo>
                  <a:lnTo>
                    <a:pt x="1173721" y="7620"/>
                  </a:lnTo>
                  <a:lnTo>
                    <a:pt x="1161262" y="7162"/>
                  </a:lnTo>
                  <a:lnTo>
                    <a:pt x="1103604" y="5080"/>
                  </a:lnTo>
                  <a:lnTo>
                    <a:pt x="1084910" y="3810"/>
                  </a:lnTo>
                  <a:lnTo>
                    <a:pt x="1048232" y="3810"/>
                  </a:lnTo>
                  <a:lnTo>
                    <a:pt x="1029538" y="2540"/>
                  </a:lnTo>
                  <a:lnTo>
                    <a:pt x="1028712" y="2540"/>
                  </a:lnTo>
                  <a:lnTo>
                    <a:pt x="1010005" y="1270"/>
                  </a:lnTo>
                  <a:lnTo>
                    <a:pt x="931341" y="1270"/>
                  </a:lnTo>
                  <a:lnTo>
                    <a:pt x="911072" y="0"/>
                  </a:lnTo>
                  <a:lnTo>
                    <a:pt x="830021" y="0"/>
                  </a:lnTo>
                  <a:lnTo>
                    <a:pt x="810539" y="1270"/>
                  </a:lnTo>
                  <a:lnTo>
                    <a:pt x="734161" y="1270"/>
                  </a:lnTo>
                  <a:lnTo>
                    <a:pt x="696760" y="3810"/>
                  </a:lnTo>
                  <a:lnTo>
                    <a:pt x="678053" y="3810"/>
                  </a:lnTo>
                  <a:lnTo>
                    <a:pt x="642200" y="5080"/>
                  </a:lnTo>
                  <a:lnTo>
                    <a:pt x="625043" y="5080"/>
                  </a:lnTo>
                  <a:lnTo>
                    <a:pt x="607123" y="6350"/>
                  </a:lnTo>
                  <a:lnTo>
                    <a:pt x="572833" y="7620"/>
                  </a:lnTo>
                  <a:lnTo>
                    <a:pt x="556463" y="8890"/>
                  </a:lnTo>
                  <a:lnTo>
                    <a:pt x="539318" y="8890"/>
                  </a:lnTo>
                  <a:lnTo>
                    <a:pt x="522947" y="11430"/>
                  </a:lnTo>
                  <a:lnTo>
                    <a:pt x="506590" y="11430"/>
                  </a:lnTo>
                  <a:lnTo>
                    <a:pt x="414629" y="19050"/>
                  </a:lnTo>
                  <a:lnTo>
                    <a:pt x="399808" y="19050"/>
                  </a:lnTo>
                  <a:lnTo>
                    <a:pt x="385787" y="21590"/>
                  </a:lnTo>
                  <a:lnTo>
                    <a:pt x="371767" y="21590"/>
                  </a:lnTo>
                  <a:lnTo>
                    <a:pt x="343700" y="25400"/>
                  </a:lnTo>
                  <a:lnTo>
                    <a:pt x="330454" y="25400"/>
                  </a:lnTo>
                  <a:lnTo>
                    <a:pt x="317207" y="27940"/>
                  </a:lnTo>
                  <a:lnTo>
                    <a:pt x="304342" y="29210"/>
                  </a:lnTo>
                  <a:lnTo>
                    <a:pt x="279793" y="31750"/>
                  </a:lnTo>
                  <a:lnTo>
                    <a:pt x="279019" y="31750"/>
                  </a:lnTo>
                  <a:lnTo>
                    <a:pt x="232244" y="36830"/>
                  </a:lnTo>
                  <a:lnTo>
                    <a:pt x="199517" y="41910"/>
                  </a:lnTo>
                  <a:lnTo>
                    <a:pt x="189395" y="41910"/>
                  </a:lnTo>
                  <a:lnTo>
                    <a:pt x="169125" y="45720"/>
                  </a:lnTo>
                  <a:lnTo>
                    <a:pt x="159778" y="45720"/>
                  </a:lnTo>
                  <a:lnTo>
                    <a:pt x="141058" y="49530"/>
                  </a:lnTo>
                  <a:lnTo>
                    <a:pt x="132499" y="49530"/>
                  </a:lnTo>
                  <a:lnTo>
                    <a:pt x="121589" y="51955"/>
                  </a:lnTo>
                  <a:lnTo>
                    <a:pt x="115354" y="53340"/>
                  </a:lnTo>
                  <a:lnTo>
                    <a:pt x="107556" y="53340"/>
                  </a:lnTo>
                  <a:lnTo>
                    <a:pt x="99758" y="55880"/>
                  </a:lnTo>
                  <a:lnTo>
                    <a:pt x="92748" y="55880"/>
                  </a:lnTo>
                  <a:lnTo>
                    <a:pt x="71704" y="59690"/>
                  </a:lnTo>
                  <a:lnTo>
                    <a:pt x="65468" y="60960"/>
                  </a:lnTo>
                  <a:lnTo>
                    <a:pt x="60020" y="62230"/>
                  </a:lnTo>
                  <a:lnTo>
                    <a:pt x="53784" y="62230"/>
                  </a:lnTo>
                  <a:lnTo>
                    <a:pt x="49098" y="63500"/>
                  </a:lnTo>
                  <a:lnTo>
                    <a:pt x="43649" y="64770"/>
                  </a:lnTo>
                  <a:lnTo>
                    <a:pt x="34290" y="66040"/>
                  </a:lnTo>
                  <a:lnTo>
                    <a:pt x="22606" y="68580"/>
                  </a:lnTo>
                  <a:lnTo>
                    <a:pt x="19494" y="68580"/>
                  </a:lnTo>
                  <a:lnTo>
                    <a:pt x="18516" y="69850"/>
                  </a:lnTo>
                  <a:lnTo>
                    <a:pt x="13246" y="69850"/>
                  </a:lnTo>
                  <a:lnTo>
                    <a:pt x="10909" y="71120"/>
                  </a:lnTo>
                  <a:lnTo>
                    <a:pt x="3898" y="71120"/>
                  </a:lnTo>
                  <a:lnTo>
                    <a:pt x="3124" y="72390"/>
                  </a:lnTo>
                  <a:lnTo>
                    <a:pt x="1333" y="73660"/>
                  </a:lnTo>
                  <a:lnTo>
                    <a:pt x="787" y="73660"/>
                  </a:lnTo>
                  <a:lnTo>
                    <a:pt x="736" y="74930"/>
                  </a:lnTo>
                  <a:lnTo>
                    <a:pt x="0" y="74930"/>
                  </a:lnTo>
                  <a:lnTo>
                    <a:pt x="292" y="76200"/>
                  </a:lnTo>
                  <a:lnTo>
                    <a:pt x="0" y="77470"/>
                  </a:lnTo>
                  <a:lnTo>
                    <a:pt x="622" y="78740"/>
                  </a:lnTo>
                  <a:lnTo>
                    <a:pt x="787" y="80010"/>
                  </a:lnTo>
                  <a:lnTo>
                    <a:pt x="1955" y="80010"/>
                  </a:lnTo>
                  <a:lnTo>
                    <a:pt x="3124" y="81280"/>
                  </a:lnTo>
                  <a:lnTo>
                    <a:pt x="9347" y="81280"/>
                  </a:lnTo>
                  <a:lnTo>
                    <a:pt x="11696" y="82550"/>
                  </a:lnTo>
                  <a:lnTo>
                    <a:pt x="14033" y="82550"/>
                  </a:lnTo>
                  <a:lnTo>
                    <a:pt x="16370" y="83820"/>
                  </a:lnTo>
                  <a:lnTo>
                    <a:pt x="22606" y="83820"/>
                  </a:lnTo>
                  <a:lnTo>
                    <a:pt x="26504" y="85090"/>
                  </a:lnTo>
                  <a:lnTo>
                    <a:pt x="30403" y="85090"/>
                  </a:lnTo>
                  <a:lnTo>
                    <a:pt x="44424" y="87630"/>
                  </a:lnTo>
                  <a:lnTo>
                    <a:pt x="60794" y="90170"/>
                  </a:lnTo>
                  <a:lnTo>
                    <a:pt x="67030" y="90170"/>
                  </a:lnTo>
                  <a:lnTo>
                    <a:pt x="74041" y="91440"/>
                  </a:lnTo>
                  <a:lnTo>
                    <a:pt x="80276" y="91440"/>
                  </a:lnTo>
                  <a:lnTo>
                    <a:pt x="88074" y="92710"/>
                  </a:lnTo>
                  <a:lnTo>
                    <a:pt x="95084" y="93980"/>
                  </a:lnTo>
                  <a:lnTo>
                    <a:pt x="110667" y="95250"/>
                  </a:lnTo>
                  <a:lnTo>
                    <a:pt x="121589" y="96862"/>
                  </a:lnTo>
                  <a:lnTo>
                    <a:pt x="127825" y="97790"/>
                  </a:lnTo>
                  <a:lnTo>
                    <a:pt x="137172" y="99060"/>
                  </a:lnTo>
                  <a:lnTo>
                    <a:pt x="145745" y="100330"/>
                  </a:lnTo>
                  <a:lnTo>
                    <a:pt x="146253" y="99060"/>
                  </a:lnTo>
                  <a:lnTo>
                    <a:pt x="146532" y="100330"/>
                  </a:lnTo>
                  <a:lnTo>
                    <a:pt x="155879" y="100330"/>
                  </a:lnTo>
                  <a:lnTo>
                    <a:pt x="165227" y="101600"/>
                  </a:lnTo>
                  <a:lnTo>
                    <a:pt x="175361" y="102870"/>
                  </a:lnTo>
                  <a:lnTo>
                    <a:pt x="176136" y="102870"/>
                  </a:lnTo>
                  <a:lnTo>
                    <a:pt x="197180" y="105410"/>
                  </a:lnTo>
                  <a:lnTo>
                    <a:pt x="208089" y="105410"/>
                  </a:lnTo>
                  <a:lnTo>
                    <a:pt x="255638" y="110490"/>
                  </a:lnTo>
                  <a:lnTo>
                    <a:pt x="280581" y="111760"/>
                  </a:lnTo>
                  <a:lnTo>
                    <a:pt x="293827" y="114300"/>
                  </a:lnTo>
                  <a:lnTo>
                    <a:pt x="307860" y="114300"/>
                  </a:lnTo>
                  <a:lnTo>
                    <a:pt x="335127" y="116840"/>
                  </a:lnTo>
                  <a:lnTo>
                    <a:pt x="379552" y="119380"/>
                  </a:lnTo>
                  <a:lnTo>
                    <a:pt x="409956" y="121920"/>
                  </a:lnTo>
                  <a:lnTo>
                    <a:pt x="426313" y="121920"/>
                  </a:lnTo>
                  <a:lnTo>
                    <a:pt x="459041" y="124460"/>
                  </a:lnTo>
                  <a:lnTo>
                    <a:pt x="475411" y="124460"/>
                  </a:lnTo>
                  <a:lnTo>
                    <a:pt x="509701" y="125730"/>
                  </a:lnTo>
                  <a:lnTo>
                    <a:pt x="544779" y="128270"/>
                  </a:lnTo>
                  <a:lnTo>
                    <a:pt x="545274" y="127000"/>
                  </a:lnTo>
                  <a:lnTo>
                    <a:pt x="545553" y="128270"/>
                  </a:lnTo>
                  <a:lnTo>
                    <a:pt x="581406" y="129540"/>
                  </a:lnTo>
                  <a:lnTo>
                    <a:pt x="582180" y="129540"/>
                  </a:lnTo>
                  <a:lnTo>
                    <a:pt x="619594" y="130810"/>
                  </a:lnTo>
                  <a:lnTo>
                    <a:pt x="639076" y="130810"/>
                  </a:lnTo>
                  <a:lnTo>
                    <a:pt x="678053" y="132080"/>
                  </a:lnTo>
                  <a:lnTo>
                    <a:pt x="698309" y="132080"/>
                  </a:lnTo>
                  <a:lnTo>
                    <a:pt x="719353" y="133350"/>
                  </a:lnTo>
                  <a:lnTo>
                    <a:pt x="1017079" y="133350"/>
                  </a:lnTo>
                  <a:lnTo>
                    <a:pt x="1036599" y="132080"/>
                  </a:lnTo>
                  <a:lnTo>
                    <a:pt x="1076286" y="132080"/>
                  </a:lnTo>
                  <a:lnTo>
                    <a:pt x="1094981" y="130810"/>
                  </a:lnTo>
                  <a:lnTo>
                    <a:pt x="1114513" y="130810"/>
                  </a:lnTo>
                  <a:lnTo>
                    <a:pt x="1132382" y="129540"/>
                  </a:lnTo>
                  <a:lnTo>
                    <a:pt x="1151077" y="129540"/>
                  </a:lnTo>
                  <a:lnTo>
                    <a:pt x="1161262" y="129171"/>
                  </a:lnTo>
                  <a:lnTo>
                    <a:pt x="1186916" y="128270"/>
                  </a:lnTo>
                  <a:lnTo>
                    <a:pt x="1204887" y="128270"/>
                  </a:lnTo>
                  <a:lnTo>
                    <a:pt x="1222032" y="127000"/>
                  </a:lnTo>
                  <a:lnTo>
                    <a:pt x="1239177" y="125730"/>
                  </a:lnTo>
                  <a:lnTo>
                    <a:pt x="1255585" y="125730"/>
                  </a:lnTo>
                  <a:lnTo>
                    <a:pt x="1304620" y="121920"/>
                  </a:lnTo>
                  <a:lnTo>
                    <a:pt x="1365491" y="119380"/>
                  </a:lnTo>
                  <a:lnTo>
                    <a:pt x="1422311" y="114300"/>
                  </a:lnTo>
                  <a:lnTo>
                    <a:pt x="1436344" y="114300"/>
                  </a:lnTo>
                  <a:lnTo>
                    <a:pt x="1474571" y="110490"/>
                  </a:lnTo>
                  <a:lnTo>
                    <a:pt x="1499501" y="109220"/>
                  </a:lnTo>
                  <a:lnTo>
                    <a:pt x="1533779" y="105410"/>
                  </a:lnTo>
                  <a:lnTo>
                    <a:pt x="1555597" y="104140"/>
                  </a:lnTo>
                  <a:lnTo>
                    <a:pt x="1565770" y="101600"/>
                  </a:lnTo>
                  <a:lnTo>
                    <a:pt x="1575854" y="101600"/>
                  </a:lnTo>
                  <a:lnTo>
                    <a:pt x="1594548" y="100330"/>
                  </a:lnTo>
                  <a:lnTo>
                    <a:pt x="1603895" y="97790"/>
                  </a:lnTo>
                  <a:lnTo>
                    <a:pt x="1629664" y="95250"/>
                  </a:lnTo>
                  <a:lnTo>
                    <a:pt x="1637449" y="93980"/>
                  </a:lnTo>
                  <a:lnTo>
                    <a:pt x="1653032" y="92710"/>
                  </a:lnTo>
                  <a:lnTo>
                    <a:pt x="1659991" y="91440"/>
                  </a:lnTo>
                  <a:lnTo>
                    <a:pt x="1666227" y="91440"/>
                  </a:lnTo>
                  <a:lnTo>
                    <a:pt x="1673288" y="90170"/>
                  </a:lnTo>
                  <a:lnTo>
                    <a:pt x="1678800" y="90170"/>
                  </a:lnTo>
                  <a:lnTo>
                    <a:pt x="1685036" y="88900"/>
                  </a:lnTo>
                  <a:lnTo>
                    <a:pt x="1695932" y="87630"/>
                  </a:lnTo>
                  <a:lnTo>
                    <a:pt x="1709966" y="85090"/>
                  </a:lnTo>
                  <a:lnTo>
                    <a:pt x="1713801" y="85090"/>
                  </a:lnTo>
                  <a:lnTo>
                    <a:pt x="1716925" y="83820"/>
                  </a:lnTo>
                  <a:lnTo>
                    <a:pt x="1723986" y="83820"/>
                  </a:lnTo>
                  <a:lnTo>
                    <a:pt x="1726272" y="82550"/>
                  </a:lnTo>
                  <a:lnTo>
                    <a:pt x="1728660" y="82550"/>
                  </a:lnTo>
                  <a:lnTo>
                    <a:pt x="1730946" y="81280"/>
                  </a:lnTo>
                  <a:lnTo>
                    <a:pt x="1736445" y="81280"/>
                  </a:lnTo>
                  <a:lnTo>
                    <a:pt x="1737487" y="80010"/>
                  </a:lnTo>
                  <a:lnTo>
                    <a:pt x="1739569" y="80010"/>
                  </a:lnTo>
                  <a:lnTo>
                    <a:pt x="1739773" y="78740"/>
                  </a:lnTo>
                  <a:lnTo>
                    <a:pt x="1740293" y="77470"/>
                  </a:lnTo>
                  <a:lnTo>
                    <a:pt x="1740090" y="76200"/>
                  </a:lnTo>
                  <a:lnTo>
                    <a:pt x="1740293" y="76200"/>
                  </a:lnTo>
                  <a:close/>
                </a:path>
              </a:pathLst>
            </a:custGeom>
            <a:solidFill>
              <a:srgbClr val="39393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3DB655B6-AAE7-2A44-32E8-BA4B690A1433}"/>
                </a:ext>
              </a:extLst>
            </p:cNvPr>
            <p:cNvSpPr/>
            <p:nvPr/>
          </p:nvSpPr>
          <p:spPr>
            <a:xfrm>
              <a:off x="4164317" y="2416822"/>
              <a:ext cx="630555" cy="23495"/>
            </a:xfrm>
            <a:custGeom>
              <a:avLst/>
              <a:gdLst/>
              <a:ahLst/>
              <a:cxnLst/>
              <a:rect l="l" t="t" r="r" b="b"/>
              <a:pathLst>
                <a:path w="630554" h="23494">
                  <a:moveTo>
                    <a:pt x="630466" y="6642"/>
                  </a:moveTo>
                  <a:lnTo>
                    <a:pt x="590892" y="2019"/>
                  </a:lnTo>
                  <a:lnTo>
                    <a:pt x="558888" y="0"/>
                  </a:lnTo>
                  <a:lnTo>
                    <a:pt x="525246" y="139"/>
                  </a:lnTo>
                  <a:lnTo>
                    <a:pt x="447979" y="4775"/>
                  </a:lnTo>
                  <a:lnTo>
                    <a:pt x="391121" y="7175"/>
                  </a:lnTo>
                  <a:lnTo>
                    <a:pt x="313309" y="8204"/>
                  </a:lnTo>
                  <a:lnTo>
                    <a:pt x="15862" y="6883"/>
                  </a:lnTo>
                  <a:lnTo>
                    <a:pt x="0" y="6642"/>
                  </a:lnTo>
                  <a:lnTo>
                    <a:pt x="14782" y="9194"/>
                  </a:lnTo>
                  <a:lnTo>
                    <a:pt x="65671" y="14808"/>
                  </a:lnTo>
                  <a:lnTo>
                    <a:pt x="162433" y="20421"/>
                  </a:lnTo>
                  <a:lnTo>
                    <a:pt x="314871" y="22974"/>
                  </a:lnTo>
                  <a:lnTo>
                    <a:pt x="465772" y="20421"/>
                  </a:lnTo>
                  <a:lnTo>
                    <a:pt x="562965" y="14808"/>
                  </a:lnTo>
                  <a:lnTo>
                    <a:pt x="606361" y="10134"/>
                  </a:lnTo>
                  <a:lnTo>
                    <a:pt x="615010" y="9194"/>
                  </a:lnTo>
                  <a:lnTo>
                    <a:pt x="621042" y="8204"/>
                  </a:lnTo>
                  <a:lnTo>
                    <a:pt x="630466" y="6642"/>
                  </a:lnTo>
                  <a:close/>
                </a:path>
              </a:pathLst>
            </a:custGeom>
            <a:solidFill>
              <a:srgbClr val="346AB9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0249D918-FF23-7050-517E-3DD6975905FC}"/>
                </a:ext>
              </a:extLst>
            </p:cNvPr>
            <p:cNvSpPr/>
            <p:nvPr/>
          </p:nvSpPr>
          <p:spPr>
            <a:xfrm>
              <a:off x="4164328" y="2416628"/>
              <a:ext cx="630555" cy="23495"/>
            </a:xfrm>
            <a:custGeom>
              <a:avLst/>
              <a:gdLst/>
              <a:ahLst/>
              <a:cxnLst/>
              <a:rect l="l" t="t" r="r" b="b"/>
              <a:pathLst>
                <a:path w="630554" h="23494">
                  <a:moveTo>
                    <a:pt x="630455" y="6834"/>
                  </a:moveTo>
                  <a:lnTo>
                    <a:pt x="615006" y="9386"/>
                  </a:lnTo>
                  <a:lnTo>
                    <a:pt x="562958" y="15000"/>
                  </a:lnTo>
                  <a:lnTo>
                    <a:pt x="465761" y="20615"/>
                  </a:lnTo>
                  <a:lnTo>
                    <a:pt x="314864" y="23167"/>
                  </a:lnTo>
                  <a:lnTo>
                    <a:pt x="162423" y="20615"/>
                  </a:lnTo>
                  <a:lnTo>
                    <a:pt x="65660" y="15000"/>
                  </a:lnTo>
                  <a:lnTo>
                    <a:pt x="14783" y="9386"/>
                  </a:lnTo>
                  <a:lnTo>
                    <a:pt x="0" y="6834"/>
                  </a:lnTo>
                  <a:lnTo>
                    <a:pt x="15856" y="7077"/>
                  </a:lnTo>
                  <a:lnTo>
                    <a:pt x="68391" y="7612"/>
                  </a:lnTo>
                  <a:lnTo>
                    <a:pt x="165057" y="8146"/>
                  </a:lnTo>
                  <a:lnTo>
                    <a:pt x="313305" y="8389"/>
                  </a:lnTo>
                  <a:lnTo>
                    <a:pt x="387945" y="7446"/>
                  </a:lnTo>
                  <a:lnTo>
                    <a:pt x="443288" y="5224"/>
                  </a:lnTo>
                  <a:lnTo>
                    <a:pt x="485046" y="2634"/>
                  </a:lnTo>
                  <a:lnTo>
                    <a:pt x="518931" y="589"/>
                  </a:lnTo>
                  <a:lnTo>
                    <a:pt x="550653" y="0"/>
                  </a:lnTo>
                  <a:lnTo>
                    <a:pt x="585924" y="1777"/>
                  </a:lnTo>
                  <a:lnTo>
                    <a:pt x="630455" y="6834"/>
                  </a:lnTo>
                  <a:close/>
                </a:path>
              </a:pathLst>
            </a:custGeom>
            <a:ln w="4668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A6988D7-207D-3525-E04F-DD7F1F047A95}"/>
                </a:ext>
              </a:extLst>
            </p:cNvPr>
            <p:cNvSpPr/>
            <p:nvPr/>
          </p:nvSpPr>
          <p:spPr>
            <a:xfrm>
              <a:off x="4392680" y="1742786"/>
              <a:ext cx="173990" cy="673100"/>
            </a:xfrm>
            <a:custGeom>
              <a:avLst/>
              <a:gdLst/>
              <a:ahLst/>
              <a:cxnLst/>
              <a:rect l="l" t="t" r="r" b="b"/>
              <a:pathLst>
                <a:path w="173989" h="673100">
                  <a:moveTo>
                    <a:pt x="117687" y="0"/>
                  </a:moveTo>
                  <a:lnTo>
                    <a:pt x="56116" y="0"/>
                  </a:lnTo>
                  <a:lnTo>
                    <a:pt x="16367" y="16332"/>
                  </a:lnTo>
                  <a:lnTo>
                    <a:pt x="0" y="55998"/>
                  </a:lnTo>
                  <a:lnTo>
                    <a:pt x="0" y="670565"/>
                  </a:lnTo>
                  <a:lnTo>
                    <a:pt x="63787" y="672534"/>
                  </a:lnTo>
                  <a:lnTo>
                    <a:pt x="86512" y="672898"/>
                  </a:lnTo>
                  <a:lnTo>
                    <a:pt x="109354" y="672534"/>
                  </a:lnTo>
                  <a:lnTo>
                    <a:pt x="173772" y="670565"/>
                  </a:lnTo>
                  <a:lnTo>
                    <a:pt x="173772" y="55998"/>
                  </a:lnTo>
                  <a:lnTo>
                    <a:pt x="169393" y="34124"/>
                  </a:lnTo>
                  <a:lnTo>
                    <a:pt x="157420" y="16333"/>
                  </a:lnTo>
                  <a:lnTo>
                    <a:pt x="139602" y="4374"/>
                  </a:lnTo>
                  <a:lnTo>
                    <a:pt x="117687" y="0"/>
                  </a:lnTo>
                  <a:close/>
                </a:path>
              </a:pathLst>
            </a:custGeom>
            <a:solidFill>
              <a:srgbClr val="B0B9E1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F8DF4BA8-1302-A550-79EC-6A1DA539E7CB}"/>
                </a:ext>
              </a:extLst>
            </p:cNvPr>
            <p:cNvSpPr/>
            <p:nvPr/>
          </p:nvSpPr>
          <p:spPr>
            <a:xfrm>
              <a:off x="4388005" y="1738119"/>
              <a:ext cx="183515" cy="681990"/>
            </a:xfrm>
            <a:custGeom>
              <a:avLst/>
              <a:gdLst/>
              <a:ahLst/>
              <a:cxnLst/>
              <a:rect l="l" t="t" r="r" b="b"/>
              <a:pathLst>
                <a:path w="183514" h="681989">
                  <a:moveTo>
                    <a:pt x="149640" y="6222"/>
                  </a:moveTo>
                  <a:lnTo>
                    <a:pt x="33512" y="6222"/>
                  </a:lnTo>
                  <a:lnTo>
                    <a:pt x="29616" y="7777"/>
                  </a:lnTo>
                  <a:lnTo>
                    <a:pt x="28951" y="8918"/>
                  </a:lnTo>
                  <a:lnTo>
                    <a:pt x="26500" y="10059"/>
                  </a:lnTo>
                  <a:lnTo>
                    <a:pt x="26146" y="10784"/>
                  </a:lnTo>
                  <a:lnTo>
                    <a:pt x="25720" y="10888"/>
                  </a:lnTo>
                  <a:lnTo>
                    <a:pt x="22604" y="13170"/>
                  </a:lnTo>
                  <a:lnTo>
                    <a:pt x="19872" y="15970"/>
                  </a:lnTo>
                  <a:lnTo>
                    <a:pt x="18709" y="16281"/>
                  </a:lnTo>
                  <a:lnTo>
                    <a:pt x="16631" y="19081"/>
                  </a:lnTo>
                  <a:lnTo>
                    <a:pt x="15592" y="19392"/>
                  </a:lnTo>
                  <a:lnTo>
                    <a:pt x="10907" y="25614"/>
                  </a:lnTo>
                  <a:lnTo>
                    <a:pt x="10855" y="26029"/>
                  </a:lnTo>
                  <a:lnTo>
                    <a:pt x="10128" y="26443"/>
                  </a:lnTo>
                  <a:lnTo>
                    <a:pt x="7791" y="29554"/>
                  </a:lnTo>
                  <a:lnTo>
                    <a:pt x="7791" y="30280"/>
                  </a:lnTo>
                  <a:lnTo>
                    <a:pt x="6232" y="33391"/>
                  </a:lnTo>
                  <a:lnTo>
                    <a:pt x="6232" y="34221"/>
                  </a:lnTo>
                  <a:lnTo>
                    <a:pt x="3895" y="38162"/>
                  </a:lnTo>
                  <a:lnTo>
                    <a:pt x="2337" y="41999"/>
                  </a:lnTo>
                  <a:lnTo>
                    <a:pt x="2337" y="42828"/>
                  </a:lnTo>
                  <a:lnTo>
                    <a:pt x="1558" y="46665"/>
                  </a:lnTo>
                  <a:lnTo>
                    <a:pt x="0" y="55998"/>
                  </a:lnTo>
                  <a:lnTo>
                    <a:pt x="0" y="675232"/>
                  </a:lnTo>
                  <a:lnTo>
                    <a:pt x="311" y="675740"/>
                  </a:lnTo>
                  <a:lnTo>
                    <a:pt x="0" y="677565"/>
                  </a:lnTo>
                  <a:lnTo>
                    <a:pt x="2191" y="678882"/>
                  </a:lnTo>
                  <a:lnTo>
                    <a:pt x="2337" y="679121"/>
                  </a:lnTo>
                  <a:lnTo>
                    <a:pt x="2597" y="679121"/>
                  </a:lnTo>
                  <a:lnTo>
                    <a:pt x="3895" y="679898"/>
                  </a:lnTo>
                  <a:lnTo>
                    <a:pt x="13255" y="679898"/>
                  </a:lnTo>
                  <a:lnTo>
                    <a:pt x="15592" y="680676"/>
                  </a:lnTo>
                  <a:lnTo>
                    <a:pt x="44430" y="680676"/>
                  </a:lnTo>
                  <a:lnTo>
                    <a:pt x="48325" y="681454"/>
                  </a:lnTo>
                  <a:lnTo>
                    <a:pt x="134827" y="681454"/>
                  </a:lnTo>
                  <a:lnTo>
                    <a:pt x="138723" y="680676"/>
                  </a:lnTo>
                  <a:lnTo>
                    <a:pt x="167539" y="680676"/>
                  </a:lnTo>
                  <a:lnTo>
                    <a:pt x="169928" y="679898"/>
                  </a:lnTo>
                  <a:lnTo>
                    <a:pt x="179278" y="679898"/>
                  </a:lnTo>
                  <a:lnTo>
                    <a:pt x="180524" y="679121"/>
                  </a:lnTo>
                  <a:lnTo>
                    <a:pt x="180836" y="679121"/>
                  </a:lnTo>
                  <a:lnTo>
                    <a:pt x="180940" y="678882"/>
                  </a:lnTo>
                  <a:lnTo>
                    <a:pt x="183121" y="677565"/>
                  </a:lnTo>
                  <a:lnTo>
                    <a:pt x="182810" y="675740"/>
                  </a:lnTo>
                  <a:lnTo>
                    <a:pt x="183121" y="675232"/>
                  </a:lnTo>
                  <a:lnTo>
                    <a:pt x="183121" y="672898"/>
                  </a:lnTo>
                  <a:lnTo>
                    <a:pt x="74036" y="672898"/>
                  </a:lnTo>
                  <a:lnTo>
                    <a:pt x="70919" y="672121"/>
                  </a:lnTo>
                  <a:lnTo>
                    <a:pt x="38186" y="672121"/>
                  </a:lnTo>
                  <a:lnTo>
                    <a:pt x="35070" y="671343"/>
                  </a:lnTo>
                  <a:lnTo>
                    <a:pt x="8570" y="671343"/>
                  </a:lnTo>
                  <a:lnTo>
                    <a:pt x="8570" y="60665"/>
                  </a:lnTo>
                  <a:lnTo>
                    <a:pt x="9193" y="57035"/>
                  </a:lnTo>
                  <a:lnTo>
                    <a:pt x="9349" y="56828"/>
                  </a:lnTo>
                  <a:lnTo>
                    <a:pt x="9349" y="52887"/>
                  </a:lnTo>
                  <a:lnTo>
                    <a:pt x="9972" y="49154"/>
                  </a:lnTo>
                  <a:lnTo>
                    <a:pt x="10128" y="49050"/>
                  </a:lnTo>
                  <a:lnTo>
                    <a:pt x="10907" y="45110"/>
                  </a:lnTo>
                  <a:lnTo>
                    <a:pt x="12476" y="41273"/>
                  </a:lnTo>
                  <a:lnTo>
                    <a:pt x="13618" y="38369"/>
                  </a:lnTo>
                  <a:lnTo>
                    <a:pt x="14034" y="38162"/>
                  </a:lnTo>
                  <a:lnTo>
                    <a:pt x="15218" y="35154"/>
                  </a:lnTo>
                  <a:lnTo>
                    <a:pt x="15592" y="34947"/>
                  </a:lnTo>
                  <a:lnTo>
                    <a:pt x="17929" y="31110"/>
                  </a:lnTo>
                  <a:lnTo>
                    <a:pt x="19592" y="28932"/>
                  </a:lnTo>
                  <a:lnTo>
                    <a:pt x="20267" y="28725"/>
                  </a:lnTo>
                  <a:lnTo>
                    <a:pt x="22604" y="25614"/>
                  </a:lnTo>
                  <a:lnTo>
                    <a:pt x="25720" y="22503"/>
                  </a:lnTo>
                  <a:lnTo>
                    <a:pt x="25835" y="21881"/>
                  </a:lnTo>
                  <a:lnTo>
                    <a:pt x="31174" y="17836"/>
                  </a:lnTo>
                  <a:lnTo>
                    <a:pt x="33439" y="16177"/>
                  </a:lnTo>
                  <a:lnTo>
                    <a:pt x="34468" y="16177"/>
                  </a:lnTo>
                  <a:lnTo>
                    <a:pt x="38186" y="13999"/>
                  </a:lnTo>
                  <a:lnTo>
                    <a:pt x="38436" y="13584"/>
                  </a:lnTo>
                  <a:lnTo>
                    <a:pt x="41303" y="12444"/>
                  </a:lnTo>
                  <a:lnTo>
                    <a:pt x="45209" y="11614"/>
                  </a:lnTo>
                  <a:lnTo>
                    <a:pt x="45489" y="11303"/>
                  </a:lnTo>
                  <a:lnTo>
                    <a:pt x="49104" y="10059"/>
                  </a:lnTo>
                  <a:lnTo>
                    <a:pt x="49260" y="9955"/>
                  </a:lnTo>
                  <a:lnTo>
                    <a:pt x="53000" y="9333"/>
                  </a:lnTo>
                  <a:lnTo>
                    <a:pt x="155198" y="9333"/>
                  </a:lnTo>
                  <a:lnTo>
                    <a:pt x="153536" y="8503"/>
                  </a:lnTo>
                  <a:lnTo>
                    <a:pt x="153359" y="8503"/>
                  </a:lnTo>
                  <a:lnTo>
                    <a:pt x="152757" y="7777"/>
                  </a:lnTo>
                  <a:lnTo>
                    <a:pt x="149640" y="6222"/>
                  </a:lnTo>
                  <a:close/>
                </a:path>
                <a:path w="183514" h="681989">
                  <a:moveTo>
                    <a:pt x="183121" y="672898"/>
                  </a:moveTo>
                  <a:lnTo>
                    <a:pt x="109116" y="672898"/>
                  </a:lnTo>
                  <a:lnTo>
                    <a:pt x="183121" y="672898"/>
                  </a:lnTo>
                  <a:close/>
                </a:path>
                <a:path w="183514" h="681989">
                  <a:moveTo>
                    <a:pt x="183121" y="672121"/>
                  </a:moveTo>
                  <a:lnTo>
                    <a:pt x="112233" y="672121"/>
                  </a:lnTo>
                  <a:lnTo>
                    <a:pt x="109116" y="672898"/>
                  </a:lnTo>
                  <a:lnTo>
                    <a:pt x="183121" y="672898"/>
                  </a:lnTo>
                  <a:lnTo>
                    <a:pt x="183121" y="672121"/>
                  </a:lnTo>
                  <a:close/>
                </a:path>
                <a:path w="183514" h="681989">
                  <a:moveTo>
                    <a:pt x="183121" y="671343"/>
                  </a:moveTo>
                  <a:lnTo>
                    <a:pt x="148082" y="671343"/>
                  </a:lnTo>
                  <a:lnTo>
                    <a:pt x="144966" y="672121"/>
                  </a:lnTo>
                  <a:lnTo>
                    <a:pt x="183121" y="672121"/>
                  </a:lnTo>
                  <a:lnTo>
                    <a:pt x="183121" y="671343"/>
                  </a:lnTo>
                  <a:close/>
                </a:path>
                <a:path w="183514" h="681989">
                  <a:moveTo>
                    <a:pt x="164056" y="16177"/>
                  </a:moveTo>
                  <a:lnTo>
                    <a:pt x="149713" y="16177"/>
                  </a:lnTo>
                  <a:lnTo>
                    <a:pt x="151978" y="17836"/>
                  </a:lnTo>
                  <a:lnTo>
                    <a:pt x="155094" y="20221"/>
                  </a:lnTo>
                  <a:lnTo>
                    <a:pt x="157317" y="21881"/>
                  </a:lnTo>
                  <a:lnTo>
                    <a:pt x="157432" y="22503"/>
                  </a:lnTo>
                  <a:lnTo>
                    <a:pt x="160548" y="25614"/>
                  </a:lnTo>
                  <a:lnTo>
                    <a:pt x="162885" y="28725"/>
                  </a:lnTo>
                  <a:lnTo>
                    <a:pt x="163561" y="28932"/>
                  </a:lnTo>
                  <a:lnTo>
                    <a:pt x="165254" y="31110"/>
                  </a:lnTo>
                  <a:lnTo>
                    <a:pt x="166812" y="33806"/>
                  </a:lnTo>
                  <a:lnTo>
                    <a:pt x="166812" y="34221"/>
                  </a:lnTo>
                  <a:lnTo>
                    <a:pt x="169097" y="38162"/>
                  </a:lnTo>
                  <a:lnTo>
                    <a:pt x="169513" y="38369"/>
                  </a:lnTo>
                  <a:lnTo>
                    <a:pt x="171798" y="44073"/>
                  </a:lnTo>
                  <a:lnTo>
                    <a:pt x="171487" y="45110"/>
                  </a:lnTo>
                  <a:lnTo>
                    <a:pt x="173045" y="49050"/>
                  </a:lnTo>
                  <a:lnTo>
                    <a:pt x="173772" y="52887"/>
                  </a:lnTo>
                  <a:lnTo>
                    <a:pt x="173772" y="56828"/>
                  </a:lnTo>
                  <a:lnTo>
                    <a:pt x="173980" y="57035"/>
                  </a:lnTo>
                  <a:lnTo>
                    <a:pt x="174603" y="60665"/>
                  </a:lnTo>
                  <a:lnTo>
                    <a:pt x="174603" y="671343"/>
                  </a:lnTo>
                  <a:lnTo>
                    <a:pt x="183121" y="671343"/>
                  </a:lnTo>
                  <a:lnTo>
                    <a:pt x="183121" y="55998"/>
                  </a:lnTo>
                  <a:lnTo>
                    <a:pt x="182394" y="51332"/>
                  </a:lnTo>
                  <a:lnTo>
                    <a:pt x="181563" y="46665"/>
                  </a:lnTo>
                  <a:lnTo>
                    <a:pt x="180836" y="42828"/>
                  </a:lnTo>
                  <a:lnTo>
                    <a:pt x="180836" y="41999"/>
                  </a:lnTo>
                  <a:lnTo>
                    <a:pt x="179278" y="38162"/>
                  </a:lnTo>
                  <a:lnTo>
                    <a:pt x="176888" y="34221"/>
                  </a:lnTo>
                  <a:lnTo>
                    <a:pt x="176888" y="33391"/>
                  </a:lnTo>
                  <a:lnTo>
                    <a:pt x="175330" y="30280"/>
                  </a:lnTo>
                  <a:lnTo>
                    <a:pt x="174603" y="29866"/>
                  </a:lnTo>
                  <a:lnTo>
                    <a:pt x="174603" y="29554"/>
                  </a:lnTo>
                  <a:lnTo>
                    <a:pt x="173045" y="26443"/>
                  </a:lnTo>
                  <a:lnTo>
                    <a:pt x="172318" y="26132"/>
                  </a:lnTo>
                  <a:lnTo>
                    <a:pt x="172214" y="25614"/>
                  </a:lnTo>
                  <a:lnTo>
                    <a:pt x="169928" y="22503"/>
                  </a:lnTo>
                  <a:lnTo>
                    <a:pt x="167539" y="19392"/>
                  </a:lnTo>
                  <a:lnTo>
                    <a:pt x="166500" y="19081"/>
                  </a:lnTo>
                  <a:lnTo>
                    <a:pt x="164443" y="16281"/>
                  </a:lnTo>
                  <a:lnTo>
                    <a:pt x="164056" y="16177"/>
                  </a:lnTo>
                  <a:close/>
                </a:path>
                <a:path w="183514" h="681989">
                  <a:moveTo>
                    <a:pt x="34468" y="16177"/>
                  </a:moveTo>
                  <a:lnTo>
                    <a:pt x="33439" y="16177"/>
                  </a:lnTo>
                  <a:lnTo>
                    <a:pt x="34291" y="16281"/>
                  </a:lnTo>
                  <a:lnTo>
                    <a:pt x="34468" y="16177"/>
                  </a:lnTo>
                  <a:close/>
                </a:path>
                <a:path w="183514" h="681989">
                  <a:moveTo>
                    <a:pt x="155198" y="9333"/>
                  </a:moveTo>
                  <a:lnTo>
                    <a:pt x="53000" y="9333"/>
                  </a:lnTo>
                  <a:lnTo>
                    <a:pt x="130152" y="9333"/>
                  </a:lnTo>
                  <a:lnTo>
                    <a:pt x="133892" y="9955"/>
                  </a:lnTo>
                  <a:lnTo>
                    <a:pt x="134048" y="10059"/>
                  </a:lnTo>
                  <a:lnTo>
                    <a:pt x="137663" y="11303"/>
                  </a:lnTo>
                  <a:lnTo>
                    <a:pt x="137943" y="11614"/>
                  </a:lnTo>
                  <a:lnTo>
                    <a:pt x="141849" y="12444"/>
                  </a:lnTo>
                  <a:lnTo>
                    <a:pt x="144716" y="13584"/>
                  </a:lnTo>
                  <a:lnTo>
                    <a:pt x="144966" y="13999"/>
                  </a:lnTo>
                  <a:lnTo>
                    <a:pt x="148861" y="16281"/>
                  </a:lnTo>
                  <a:lnTo>
                    <a:pt x="149713" y="16177"/>
                  </a:lnTo>
                  <a:lnTo>
                    <a:pt x="164056" y="16177"/>
                  </a:lnTo>
                  <a:lnTo>
                    <a:pt x="163280" y="15970"/>
                  </a:lnTo>
                  <a:lnTo>
                    <a:pt x="160548" y="13170"/>
                  </a:lnTo>
                  <a:lnTo>
                    <a:pt x="157431" y="10888"/>
                  </a:lnTo>
                  <a:lnTo>
                    <a:pt x="157006" y="10784"/>
                  </a:lnTo>
                  <a:lnTo>
                    <a:pt x="156652" y="10059"/>
                  </a:lnTo>
                  <a:lnTo>
                    <a:pt x="155198" y="9333"/>
                  </a:lnTo>
                  <a:close/>
                </a:path>
                <a:path w="183514" h="681989">
                  <a:moveTo>
                    <a:pt x="145631" y="4666"/>
                  </a:moveTo>
                  <a:lnTo>
                    <a:pt x="37407" y="4666"/>
                  </a:lnTo>
                  <a:lnTo>
                    <a:pt x="34291" y="6222"/>
                  </a:lnTo>
                  <a:lnTo>
                    <a:pt x="148861" y="6222"/>
                  </a:lnTo>
                  <a:lnTo>
                    <a:pt x="145880" y="4977"/>
                  </a:lnTo>
                  <a:lnTo>
                    <a:pt x="145631" y="4666"/>
                  </a:lnTo>
                  <a:close/>
                </a:path>
                <a:path w="183514" h="681989">
                  <a:moveTo>
                    <a:pt x="50662" y="725"/>
                  </a:moveTo>
                  <a:lnTo>
                    <a:pt x="46767" y="1555"/>
                  </a:lnTo>
                  <a:lnTo>
                    <a:pt x="42082" y="2281"/>
                  </a:lnTo>
                  <a:lnTo>
                    <a:pt x="41344" y="3214"/>
                  </a:lnTo>
                  <a:lnTo>
                    <a:pt x="38186" y="3836"/>
                  </a:lnTo>
                  <a:lnTo>
                    <a:pt x="37563" y="4666"/>
                  </a:lnTo>
                  <a:lnTo>
                    <a:pt x="145631" y="4666"/>
                  </a:lnTo>
                  <a:lnTo>
                    <a:pt x="144966" y="3836"/>
                  </a:lnTo>
                  <a:lnTo>
                    <a:pt x="141808" y="3214"/>
                  </a:lnTo>
                  <a:lnTo>
                    <a:pt x="141070" y="2281"/>
                  </a:lnTo>
                  <a:lnTo>
                    <a:pt x="136385" y="1555"/>
                  </a:lnTo>
                  <a:lnTo>
                    <a:pt x="133464" y="933"/>
                  </a:lnTo>
                  <a:lnTo>
                    <a:pt x="51161" y="933"/>
                  </a:lnTo>
                  <a:lnTo>
                    <a:pt x="50662" y="725"/>
                  </a:lnTo>
                  <a:close/>
                </a:path>
                <a:path w="183514" h="681989">
                  <a:moveTo>
                    <a:pt x="55337" y="0"/>
                  </a:moveTo>
                  <a:lnTo>
                    <a:pt x="51441" y="725"/>
                  </a:lnTo>
                  <a:lnTo>
                    <a:pt x="51161" y="933"/>
                  </a:lnTo>
                  <a:lnTo>
                    <a:pt x="131991" y="933"/>
                  </a:lnTo>
                  <a:lnTo>
                    <a:pt x="131710" y="725"/>
                  </a:lnTo>
                  <a:lnTo>
                    <a:pt x="128928" y="207"/>
                  </a:lnTo>
                  <a:lnTo>
                    <a:pt x="55836" y="207"/>
                  </a:lnTo>
                  <a:lnTo>
                    <a:pt x="55337" y="0"/>
                  </a:lnTo>
                  <a:close/>
                </a:path>
                <a:path w="183514" h="681989">
                  <a:moveTo>
                    <a:pt x="133464" y="933"/>
                  </a:moveTo>
                  <a:lnTo>
                    <a:pt x="131991" y="933"/>
                  </a:lnTo>
                  <a:lnTo>
                    <a:pt x="133464" y="933"/>
                  </a:lnTo>
                  <a:close/>
                </a:path>
                <a:path w="183514" h="681989">
                  <a:moveTo>
                    <a:pt x="132490" y="725"/>
                  </a:moveTo>
                  <a:lnTo>
                    <a:pt x="131991" y="933"/>
                  </a:lnTo>
                  <a:lnTo>
                    <a:pt x="133464" y="933"/>
                  </a:lnTo>
                  <a:lnTo>
                    <a:pt x="132490" y="725"/>
                  </a:lnTo>
                  <a:close/>
                </a:path>
                <a:path w="183514" h="681989">
                  <a:moveTo>
                    <a:pt x="60012" y="0"/>
                  </a:moveTo>
                  <a:lnTo>
                    <a:pt x="56116" y="0"/>
                  </a:lnTo>
                  <a:lnTo>
                    <a:pt x="55836" y="207"/>
                  </a:lnTo>
                  <a:lnTo>
                    <a:pt x="60438" y="207"/>
                  </a:lnTo>
                  <a:lnTo>
                    <a:pt x="60012" y="0"/>
                  </a:lnTo>
                  <a:close/>
                </a:path>
                <a:path w="183514" h="681989">
                  <a:moveTo>
                    <a:pt x="128928" y="207"/>
                  </a:moveTo>
                  <a:lnTo>
                    <a:pt x="127316" y="207"/>
                  </a:lnTo>
                  <a:lnTo>
                    <a:pt x="128928" y="207"/>
                  </a:lnTo>
                  <a:close/>
                </a:path>
                <a:path w="183514" h="681989">
                  <a:moveTo>
                    <a:pt x="127036" y="0"/>
                  </a:moveTo>
                  <a:lnTo>
                    <a:pt x="60791" y="0"/>
                  </a:lnTo>
                  <a:lnTo>
                    <a:pt x="60438" y="207"/>
                  </a:lnTo>
                  <a:lnTo>
                    <a:pt x="127316" y="207"/>
                  </a:lnTo>
                  <a:lnTo>
                    <a:pt x="127036" y="0"/>
                  </a:lnTo>
                  <a:close/>
                </a:path>
                <a:path w="183514" h="681989">
                  <a:moveTo>
                    <a:pt x="127815" y="0"/>
                  </a:moveTo>
                  <a:lnTo>
                    <a:pt x="127316" y="207"/>
                  </a:lnTo>
                  <a:lnTo>
                    <a:pt x="128928" y="207"/>
                  </a:lnTo>
                  <a:lnTo>
                    <a:pt x="127815" y="0"/>
                  </a:lnTo>
                  <a:close/>
                </a:path>
              </a:pathLst>
            </a:custGeom>
            <a:solidFill>
              <a:srgbClr val="39393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F2DBAA45-4915-252E-8639-1EA2A497326E}"/>
                </a:ext>
              </a:extLst>
            </p:cNvPr>
            <p:cNvSpPr/>
            <p:nvPr/>
          </p:nvSpPr>
          <p:spPr>
            <a:xfrm>
              <a:off x="4197061" y="2020498"/>
              <a:ext cx="565150" cy="91440"/>
            </a:xfrm>
            <a:custGeom>
              <a:avLst/>
              <a:gdLst/>
              <a:ahLst/>
              <a:cxnLst/>
              <a:rect l="l" t="t" r="r" b="b"/>
              <a:pathLst>
                <a:path w="565150" h="91439">
                  <a:moveTo>
                    <a:pt x="37407" y="0"/>
                  </a:moveTo>
                  <a:lnTo>
                    <a:pt x="0" y="37332"/>
                  </a:lnTo>
                  <a:lnTo>
                    <a:pt x="5175" y="45721"/>
                  </a:lnTo>
                  <a:lnTo>
                    <a:pt x="37311" y="64175"/>
                  </a:lnTo>
                  <a:lnTo>
                    <a:pt x="121325" y="82630"/>
                  </a:lnTo>
                  <a:lnTo>
                    <a:pt x="282131" y="91018"/>
                  </a:lnTo>
                  <a:lnTo>
                    <a:pt x="439090" y="82630"/>
                  </a:lnTo>
                  <a:lnTo>
                    <a:pt x="523797" y="64175"/>
                  </a:lnTo>
                  <a:lnTo>
                    <a:pt x="558388" y="45721"/>
                  </a:lnTo>
                  <a:lnTo>
                    <a:pt x="564999" y="37332"/>
                  </a:lnTo>
                  <a:lnTo>
                    <a:pt x="548690" y="21051"/>
                  </a:lnTo>
                  <a:lnTo>
                    <a:pt x="282130" y="21051"/>
                  </a:lnTo>
                  <a:lnTo>
                    <a:pt x="150515" y="17762"/>
                  </a:lnTo>
                  <a:lnTo>
                    <a:pt x="76766" y="10525"/>
                  </a:lnTo>
                  <a:lnTo>
                    <a:pt x="44519" y="3289"/>
                  </a:lnTo>
                  <a:lnTo>
                    <a:pt x="37407" y="0"/>
                  </a:lnTo>
                  <a:close/>
                </a:path>
                <a:path w="565150" h="91439">
                  <a:moveTo>
                    <a:pt x="527602" y="0"/>
                  </a:moveTo>
                  <a:lnTo>
                    <a:pt x="519939" y="3289"/>
                  </a:lnTo>
                  <a:lnTo>
                    <a:pt x="486712" y="10525"/>
                  </a:lnTo>
                  <a:lnTo>
                    <a:pt x="412562" y="17762"/>
                  </a:lnTo>
                  <a:lnTo>
                    <a:pt x="282131" y="21051"/>
                  </a:lnTo>
                  <a:lnTo>
                    <a:pt x="548690" y="21051"/>
                  </a:lnTo>
                  <a:lnTo>
                    <a:pt x="527602" y="0"/>
                  </a:lnTo>
                  <a:close/>
                </a:path>
                <a:path w="565150" h="91439">
                  <a:moveTo>
                    <a:pt x="548690" y="21051"/>
                  </a:moveTo>
                  <a:lnTo>
                    <a:pt x="282131" y="21051"/>
                  </a:lnTo>
                  <a:lnTo>
                    <a:pt x="548690" y="21051"/>
                  </a:lnTo>
                  <a:close/>
                </a:path>
              </a:pathLst>
            </a:custGeom>
            <a:solidFill>
              <a:srgbClr val="A4B4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4C5894C4-1B7F-25E5-C825-B53FF3B237BC}"/>
                </a:ext>
              </a:extLst>
            </p:cNvPr>
            <p:cNvSpPr/>
            <p:nvPr/>
          </p:nvSpPr>
          <p:spPr>
            <a:xfrm>
              <a:off x="4192387" y="2015854"/>
              <a:ext cx="574675" cy="100330"/>
            </a:xfrm>
            <a:custGeom>
              <a:avLst/>
              <a:gdLst/>
              <a:ahLst/>
              <a:cxnLst/>
              <a:rect l="l" t="t" r="r" b="b"/>
              <a:pathLst>
                <a:path w="574675" h="100330">
                  <a:moveTo>
                    <a:pt x="341230" y="99578"/>
                  </a:moveTo>
                  <a:lnTo>
                    <a:pt x="232247" y="99694"/>
                  </a:lnTo>
                  <a:lnTo>
                    <a:pt x="242386" y="100329"/>
                  </a:lnTo>
                  <a:lnTo>
                    <a:pt x="331225" y="100329"/>
                  </a:lnTo>
                  <a:lnTo>
                    <a:pt x="341230" y="99578"/>
                  </a:lnTo>
                  <a:close/>
                </a:path>
                <a:path w="574675" h="100330">
                  <a:moveTo>
                    <a:pt x="361505" y="98813"/>
                  </a:moveTo>
                  <a:lnTo>
                    <a:pt x="211990" y="98932"/>
                  </a:lnTo>
                  <a:lnTo>
                    <a:pt x="222118" y="99694"/>
                  </a:lnTo>
                  <a:lnTo>
                    <a:pt x="351492" y="99567"/>
                  </a:lnTo>
                  <a:lnTo>
                    <a:pt x="361505" y="98813"/>
                  </a:lnTo>
                  <a:close/>
                </a:path>
                <a:path w="574675" h="100330">
                  <a:moveTo>
                    <a:pt x="191298" y="89407"/>
                  </a:moveTo>
                  <a:lnTo>
                    <a:pt x="104982" y="89407"/>
                  </a:lnTo>
                  <a:lnTo>
                    <a:pt x="105210" y="89661"/>
                  </a:lnTo>
                  <a:lnTo>
                    <a:pt x="110675" y="90423"/>
                  </a:lnTo>
                  <a:lnTo>
                    <a:pt x="116907" y="91185"/>
                  </a:lnTo>
                  <a:lnTo>
                    <a:pt x="123919" y="91947"/>
                  </a:lnTo>
                  <a:lnTo>
                    <a:pt x="130152" y="92709"/>
                  </a:lnTo>
                  <a:lnTo>
                    <a:pt x="151978" y="95122"/>
                  </a:lnTo>
                  <a:lnTo>
                    <a:pt x="184711" y="98170"/>
                  </a:lnTo>
                  <a:lnTo>
                    <a:pt x="194060" y="98170"/>
                  </a:lnTo>
                  <a:lnTo>
                    <a:pt x="202630" y="98932"/>
                  </a:lnTo>
                  <a:lnTo>
                    <a:pt x="370949" y="98805"/>
                  </a:lnTo>
                  <a:lnTo>
                    <a:pt x="388921" y="97281"/>
                  </a:lnTo>
                  <a:lnTo>
                    <a:pt x="389128" y="97154"/>
                  </a:lnTo>
                  <a:lnTo>
                    <a:pt x="391085" y="97154"/>
                  </a:lnTo>
                  <a:lnTo>
                    <a:pt x="398270" y="96519"/>
                  </a:lnTo>
                  <a:lnTo>
                    <a:pt x="406061" y="96519"/>
                  </a:lnTo>
                  <a:lnTo>
                    <a:pt x="430161" y="94233"/>
                  </a:lnTo>
                  <a:lnTo>
                    <a:pt x="437225" y="93344"/>
                  </a:lnTo>
                  <a:lnTo>
                    <a:pt x="438368" y="92455"/>
                  </a:lnTo>
                  <a:lnTo>
                    <a:pt x="444223" y="91820"/>
                  </a:lnTo>
                  <a:lnTo>
                    <a:pt x="275119" y="91820"/>
                  </a:lnTo>
                  <a:lnTo>
                    <a:pt x="266020" y="91185"/>
                  </a:lnTo>
                  <a:lnTo>
                    <a:pt x="232247" y="91185"/>
                  </a:lnTo>
                  <a:lnTo>
                    <a:pt x="222118" y="90423"/>
                  </a:lnTo>
                  <a:lnTo>
                    <a:pt x="212769" y="90423"/>
                  </a:lnTo>
                  <a:lnTo>
                    <a:pt x="203409" y="89661"/>
                  </a:lnTo>
                  <a:lnTo>
                    <a:pt x="194060" y="89661"/>
                  </a:lnTo>
                  <a:lnTo>
                    <a:pt x="191298" y="89407"/>
                  </a:lnTo>
                  <a:close/>
                </a:path>
                <a:path w="574675" h="100330">
                  <a:moveTo>
                    <a:pt x="391085" y="97154"/>
                  </a:moveTo>
                  <a:lnTo>
                    <a:pt x="389128" y="97154"/>
                  </a:lnTo>
                  <a:lnTo>
                    <a:pt x="389648" y="97281"/>
                  </a:lnTo>
                  <a:lnTo>
                    <a:pt x="391085" y="97154"/>
                  </a:lnTo>
                  <a:close/>
                </a:path>
                <a:path w="574675" h="100330">
                  <a:moveTo>
                    <a:pt x="543986" y="10160"/>
                  </a:moveTo>
                  <a:lnTo>
                    <a:pt x="531549" y="10160"/>
                  </a:lnTo>
                  <a:lnTo>
                    <a:pt x="564272" y="42926"/>
                  </a:lnTo>
                  <a:lnTo>
                    <a:pt x="563441" y="43561"/>
                  </a:lnTo>
                  <a:lnTo>
                    <a:pt x="562714" y="44450"/>
                  </a:lnTo>
                  <a:lnTo>
                    <a:pt x="562298" y="45085"/>
                  </a:lnTo>
                  <a:lnTo>
                    <a:pt x="561883" y="45212"/>
                  </a:lnTo>
                  <a:lnTo>
                    <a:pt x="561156" y="45974"/>
                  </a:lnTo>
                  <a:lnTo>
                    <a:pt x="560325" y="46736"/>
                  </a:lnTo>
                  <a:lnTo>
                    <a:pt x="560013" y="47371"/>
                  </a:lnTo>
                  <a:lnTo>
                    <a:pt x="559597" y="47498"/>
                  </a:lnTo>
                  <a:lnTo>
                    <a:pt x="558039" y="49149"/>
                  </a:lnTo>
                  <a:lnTo>
                    <a:pt x="557208" y="49784"/>
                  </a:lnTo>
                  <a:lnTo>
                    <a:pt x="555650" y="50673"/>
                  </a:lnTo>
                  <a:lnTo>
                    <a:pt x="554092" y="51435"/>
                  </a:lnTo>
                  <a:lnTo>
                    <a:pt x="553365" y="52197"/>
                  </a:lnTo>
                  <a:lnTo>
                    <a:pt x="552533" y="52197"/>
                  </a:lnTo>
                  <a:lnTo>
                    <a:pt x="550975" y="53721"/>
                  </a:lnTo>
                  <a:lnTo>
                    <a:pt x="549417" y="54483"/>
                  </a:lnTo>
                  <a:lnTo>
                    <a:pt x="548586" y="55372"/>
                  </a:lnTo>
                  <a:lnTo>
                    <a:pt x="547859" y="55372"/>
                  </a:lnTo>
                  <a:lnTo>
                    <a:pt x="545573" y="56896"/>
                  </a:lnTo>
                  <a:lnTo>
                    <a:pt x="543184" y="57658"/>
                  </a:lnTo>
                  <a:lnTo>
                    <a:pt x="540899" y="59182"/>
                  </a:lnTo>
                  <a:lnTo>
                    <a:pt x="538509" y="59944"/>
                  </a:lnTo>
                  <a:lnTo>
                    <a:pt x="536224" y="61595"/>
                  </a:lnTo>
                  <a:lnTo>
                    <a:pt x="533108" y="62230"/>
                  </a:lnTo>
                  <a:lnTo>
                    <a:pt x="529991" y="63881"/>
                  </a:lnTo>
                  <a:lnTo>
                    <a:pt x="526875" y="64643"/>
                  </a:lnTo>
                  <a:lnTo>
                    <a:pt x="523758" y="66167"/>
                  </a:lnTo>
                  <a:lnTo>
                    <a:pt x="519811" y="66929"/>
                  </a:lnTo>
                  <a:lnTo>
                    <a:pt x="516694" y="68453"/>
                  </a:lnTo>
                  <a:lnTo>
                    <a:pt x="512851" y="69341"/>
                  </a:lnTo>
                  <a:lnTo>
                    <a:pt x="508176" y="70865"/>
                  </a:lnTo>
                  <a:lnTo>
                    <a:pt x="507968" y="70992"/>
                  </a:lnTo>
                  <a:lnTo>
                    <a:pt x="504229" y="71627"/>
                  </a:lnTo>
                  <a:lnTo>
                    <a:pt x="499554" y="73151"/>
                  </a:lnTo>
                  <a:lnTo>
                    <a:pt x="494879" y="74040"/>
                  </a:lnTo>
                  <a:lnTo>
                    <a:pt x="490205" y="74675"/>
                  </a:lnTo>
                  <a:lnTo>
                    <a:pt x="484803" y="76199"/>
                  </a:lnTo>
                  <a:lnTo>
                    <a:pt x="484595" y="76326"/>
                  </a:lnTo>
                  <a:lnTo>
                    <a:pt x="480128" y="77088"/>
                  </a:lnTo>
                  <a:lnTo>
                    <a:pt x="474623" y="78612"/>
                  </a:lnTo>
                  <a:lnTo>
                    <a:pt x="468390" y="79374"/>
                  </a:lnTo>
                  <a:lnTo>
                    <a:pt x="462157" y="80263"/>
                  </a:lnTo>
                  <a:lnTo>
                    <a:pt x="455924" y="80898"/>
                  </a:lnTo>
                  <a:lnTo>
                    <a:pt x="449691" y="82549"/>
                  </a:lnTo>
                  <a:lnTo>
                    <a:pt x="442627" y="83311"/>
                  </a:lnTo>
                  <a:lnTo>
                    <a:pt x="421643" y="85597"/>
                  </a:lnTo>
                  <a:lnTo>
                    <a:pt x="405230" y="87121"/>
                  </a:lnTo>
                  <a:lnTo>
                    <a:pt x="397439" y="88010"/>
                  </a:lnTo>
                  <a:lnTo>
                    <a:pt x="388921" y="88772"/>
                  </a:lnTo>
                  <a:lnTo>
                    <a:pt x="379571" y="88772"/>
                  </a:lnTo>
                  <a:lnTo>
                    <a:pt x="370949" y="89534"/>
                  </a:lnTo>
                  <a:lnTo>
                    <a:pt x="360873" y="90296"/>
                  </a:lnTo>
                  <a:lnTo>
                    <a:pt x="351492" y="90296"/>
                  </a:lnTo>
                  <a:lnTo>
                    <a:pt x="341364" y="91058"/>
                  </a:lnTo>
                  <a:lnTo>
                    <a:pt x="309410" y="91058"/>
                  </a:lnTo>
                  <a:lnTo>
                    <a:pt x="298492" y="91820"/>
                  </a:lnTo>
                  <a:lnTo>
                    <a:pt x="444223" y="91820"/>
                  </a:lnTo>
                  <a:lnTo>
                    <a:pt x="451249" y="91058"/>
                  </a:lnTo>
                  <a:lnTo>
                    <a:pt x="463715" y="89534"/>
                  </a:lnTo>
                  <a:lnTo>
                    <a:pt x="469948" y="88010"/>
                  </a:lnTo>
                  <a:lnTo>
                    <a:pt x="481686" y="86359"/>
                  </a:lnTo>
                  <a:lnTo>
                    <a:pt x="487088" y="84835"/>
                  </a:lnTo>
                  <a:lnTo>
                    <a:pt x="492594" y="84073"/>
                  </a:lnTo>
                  <a:lnTo>
                    <a:pt x="497269" y="82549"/>
                  </a:lnTo>
                  <a:lnTo>
                    <a:pt x="501943" y="81787"/>
                  </a:lnTo>
                  <a:lnTo>
                    <a:pt x="506618" y="80263"/>
                  </a:lnTo>
                  <a:lnTo>
                    <a:pt x="511293" y="79374"/>
                  </a:lnTo>
                  <a:lnTo>
                    <a:pt x="515136" y="77851"/>
                  </a:lnTo>
                  <a:lnTo>
                    <a:pt x="519084" y="77089"/>
                  </a:lnTo>
                  <a:lnTo>
                    <a:pt x="522927" y="75565"/>
                  </a:lnTo>
                  <a:lnTo>
                    <a:pt x="526875" y="74676"/>
                  </a:lnTo>
                  <a:lnTo>
                    <a:pt x="529991" y="73152"/>
                  </a:lnTo>
                  <a:lnTo>
                    <a:pt x="533108" y="72390"/>
                  </a:lnTo>
                  <a:lnTo>
                    <a:pt x="539341" y="69342"/>
                  </a:lnTo>
                  <a:lnTo>
                    <a:pt x="542457" y="68453"/>
                  </a:lnTo>
                  <a:lnTo>
                    <a:pt x="544742" y="66929"/>
                  </a:lnTo>
                  <a:lnTo>
                    <a:pt x="547132" y="66167"/>
                  </a:lnTo>
                  <a:lnTo>
                    <a:pt x="549417" y="64643"/>
                  </a:lnTo>
                  <a:lnTo>
                    <a:pt x="551806" y="63881"/>
                  </a:lnTo>
                  <a:lnTo>
                    <a:pt x="554092" y="62230"/>
                  </a:lnTo>
                  <a:lnTo>
                    <a:pt x="555650" y="61595"/>
                  </a:lnTo>
                  <a:lnTo>
                    <a:pt x="558039" y="59944"/>
                  </a:lnTo>
                  <a:lnTo>
                    <a:pt x="559597" y="59182"/>
                  </a:lnTo>
                  <a:lnTo>
                    <a:pt x="561156" y="57658"/>
                  </a:lnTo>
                  <a:lnTo>
                    <a:pt x="562714" y="56896"/>
                  </a:lnTo>
                  <a:lnTo>
                    <a:pt x="563337" y="56261"/>
                  </a:lnTo>
                  <a:lnTo>
                    <a:pt x="564272" y="56007"/>
                  </a:lnTo>
                  <a:lnTo>
                    <a:pt x="564999" y="54483"/>
                  </a:lnTo>
                  <a:lnTo>
                    <a:pt x="566557" y="53721"/>
                  </a:lnTo>
                  <a:lnTo>
                    <a:pt x="568947" y="51435"/>
                  </a:lnTo>
                  <a:lnTo>
                    <a:pt x="569362" y="50292"/>
                  </a:lnTo>
                  <a:lnTo>
                    <a:pt x="569674" y="49784"/>
                  </a:lnTo>
                  <a:lnTo>
                    <a:pt x="570505" y="49149"/>
                  </a:lnTo>
                  <a:lnTo>
                    <a:pt x="571232" y="48260"/>
                  </a:lnTo>
                  <a:lnTo>
                    <a:pt x="572063" y="47498"/>
                  </a:lnTo>
                  <a:lnTo>
                    <a:pt x="572167" y="46990"/>
                  </a:lnTo>
                  <a:lnTo>
                    <a:pt x="572790" y="46736"/>
                  </a:lnTo>
                  <a:lnTo>
                    <a:pt x="572790" y="45974"/>
                  </a:lnTo>
                  <a:lnTo>
                    <a:pt x="573621" y="45212"/>
                  </a:lnTo>
                  <a:lnTo>
                    <a:pt x="573621" y="44196"/>
                  </a:lnTo>
                  <a:lnTo>
                    <a:pt x="574349" y="43561"/>
                  </a:lnTo>
                  <a:lnTo>
                    <a:pt x="574349" y="42926"/>
                  </a:lnTo>
                  <a:lnTo>
                    <a:pt x="574141" y="42291"/>
                  </a:lnTo>
                  <a:lnTo>
                    <a:pt x="573621" y="38989"/>
                  </a:lnTo>
                  <a:lnTo>
                    <a:pt x="572479" y="38481"/>
                  </a:lnTo>
                  <a:lnTo>
                    <a:pt x="543986" y="10160"/>
                  </a:lnTo>
                  <a:close/>
                </a:path>
                <a:path w="574675" h="100330">
                  <a:moveTo>
                    <a:pt x="264201" y="91058"/>
                  </a:moveTo>
                  <a:lnTo>
                    <a:pt x="232247" y="91185"/>
                  </a:lnTo>
                  <a:lnTo>
                    <a:pt x="266020" y="91185"/>
                  </a:lnTo>
                  <a:lnTo>
                    <a:pt x="264201" y="91058"/>
                  </a:lnTo>
                  <a:close/>
                </a:path>
                <a:path w="574675" h="100330">
                  <a:moveTo>
                    <a:pt x="40524" y="126"/>
                  </a:moveTo>
                  <a:lnTo>
                    <a:pt x="39422" y="1523"/>
                  </a:lnTo>
                  <a:lnTo>
                    <a:pt x="38965" y="1777"/>
                  </a:lnTo>
                  <a:lnTo>
                    <a:pt x="2493" y="38099"/>
                  </a:lnTo>
                  <a:lnTo>
                    <a:pt x="1558" y="38353"/>
                  </a:lnTo>
                  <a:lnTo>
                    <a:pt x="1101" y="39623"/>
                  </a:lnTo>
                  <a:lnTo>
                    <a:pt x="779" y="39877"/>
                  </a:lnTo>
                  <a:lnTo>
                    <a:pt x="779" y="40639"/>
                  </a:lnTo>
                  <a:lnTo>
                    <a:pt x="205" y="42417"/>
                  </a:lnTo>
                  <a:lnTo>
                    <a:pt x="112" y="44195"/>
                  </a:lnTo>
                  <a:lnTo>
                    <a:pt x="0" y="44576"/>
                  </a:lnTo>
                  <a:lnTo>
                    <a:pt x="779" y="45211"/>
                  </a:lnTo>
                  <a:lnTo>
                    <a:pt x="779" y="46100"/>
                  </a:lnTo>
                  <a:lnTo>
                    <a:pt x="1558" y="46735"/>
                  </a:lnTo>
                  <a:lnTo>
                    <a:pt x="1558" y="47624"/>
                  </a:lnTo>
                  <a:lnTo>
                    <a:pt x="2337" y="48386"/>
                  </a:lnTo>
                  <a:lnTo>
                    <a:pt x="3005" y="49148"/>
                  </a:lnTo>
                  <a:lnTo>
                    <a:pt x="3116" y="49910"/>
                  </a:lnTo>
                  <a:lnTo>
                    <a:pt x="3687" y="50291"/>
                  </a:lnTo>
                  <a:lnTo>
                    <a:pt x="3895" y="51561"/>
                  </a:lnTo>
                  <a:lnTo>
                    <a:pt x="6232" y="53847"/>
                  </a:lnTo>
                  <a:lnTo>
                    <a:pt x="7406" y="54228"/>
                  </a:lnTo>
                  <a:lnTo>
                    <a:pt x="7791" y="54609"/>
                  </a:lnTo>
                  <a:lnTo>
                    <a:pt x="8570" y="56133"/>
                  </a:lnTo>
                  <a:lnTo>
                    <a:pt x="10128" y="57022"/>
                  </a:lnTo>
                  <a:lnTo>
                    <a:pt x="12465" y="59308"/>
                  </a:lnTo>
                  <a:lnTo>
                    <a:pt x="15073" y="60578"/>
                  </a:lnTo>
                  <a:lnTo>
                    <a:pt x="15592" y="61721"/>
                  </a:lnTo>
                  <a:lnTo>
                    <a:pt x="17150" y="62356"/>
                  </a:lnTo>
                  <a:lnTo>
                    <a:pt x="19488" y="63245"/>
                  </a:lnTo>
                  <a:lnTo>
                    <a:pt x="21046" y="64769"/>
                  </a:lnTo>
                  <a:lnTo>
                    <a:pt x="23383" y="65531"/>
                  </a:lnTo>
                  <a:lnTo>
                    <a:pt x="25720" y="67055"/>
                  </a:lnTo>
                  <a:lnTo>
                    <a:pt x="28058" y="67944"/>
                  </a:lnTo>
                  <a:lnTo>
                    <a:pt x="30395" y="69468"/>
                  </a:lnTo>
                  <a:lnTo>
                    <a:pt x="32732" y="70103"/>
                  </a:lnTo>
                  <a:lnTo>
                    <a:pt x="35849" y="71754"/>
                  </a:lnTo>
                  <a:lnTo>
                    <a:pt x="38965" y="72516"/>
                  </a:lnTo>
                  <a:lnTo>
                    <a:pt x="42082" y="74167"/>
                  </a:lnTo>
                  <a:lnTo>
                    <a:pt x="45198" y="74802"/>
                  </a:lnTo>
                  <a:lnTo>
                    <a:pt x="48325" y="76326"/>
                  </a:lnTo>
                  <a:lnTo>
                    <a:pt x="52221" y="77215"/>
                  </a:lnTo>
                  <a:lnTo>
                    <a:pt x="56116" y="78739"/>
                  </a:lnTo>
                  <a:lnTo>
                    <a:pt x="60012" y="79501"/>
                  </a:lnTo>
                  <a:lnTo>
                    <a:pt x="63907" y="81025"/>
                  </a:lnTo>
                  <a:lnTo>
                    <a:pt x="68582" y="81914"/>
                  </a:lnTo>
                  <a:lnTo>
                    <a:pt x="73257" y="83438"/>
                  </a:lnTo>
                  <a:lnTo>
                    <a:pt x="82616" y="84962"/>
                  </a:lnTo>
                  <a:lnTo>
                    <a:pt x="88070" y="86486"/>
                  </a:lnTo>
                  <a:lnTo>
                    <a:pt x="98978" y="88137"/>
                  </a:lnTo>
                  <a:lnTo>
                    <a:pt x="104431" y="89661"/>
                  </a:lnTo>
                  <a:lnTo>
                    <a:pt x="104982" y="89407"/>
                  </a:lnTo>
                  <a:lnTo>
                    <a:pt x="191298" y="89407"/>
                  </a:lnTo>
                  <a:lnTo>
                    <a:pt x="169201" y="87375"/>
                  </a:lnTo>
                  <a:lnTo>
                    <a:pt x="169118" y="87248"/>
                  </a:lnTo>
                  <a:lnTo>
                    <a:pt x="160548" y="87248"/>
                  </a:lnTo>
                  <a:lnTo>
                    <a:pt x="152757" y="86486"/>
                  </a:lnTo>
                  <a:lnTo>
                    <a:pt x="124699" y="83438"/>
                  </a:lnTo>
                  <a:lnTo>
                    <a:pt x="118466" y="81914"/>
                  </a:lnTo>
                  <a:lnTo>
                    <a:pt x="112233" y="81025"/>
                  </a:lnTo>
                  <a:lnTo>
                    <a:pt x="105990" y="80390"/>
                  </a:lnTo>
                  <a:lnTo>
                    <a:pt x="100536" y="79501"/>
                  </a:lnTo>
                  <a:lnTo>
                    <a:pt x="95082" y="78739"/>
                  </a:lnTo>
                  <a:lnTo>
                    <a:pt x="89628" y="77215"/>
                  </a:lnTo>
                  <a:lnTo>
                    <a:pt x="84954" y="76326"/>
                  </a:lnTo>
                  <a:lnTo>
                    <a:pt x="79500" y="75691"/>
                  </a:lnTo>
                  <a:lnTo>
                    <a:pt x="75989" y="74421"/>
                  </a:lnTo>
                  <a:lnTo>
                    <a:pt x="75594" y="74167"/>
                  </a:lnTo>
                  <a:lnTo>
                    <a:pt x="70919" y="73278"/>
                  </a:lnTo>
                  <a:lnTo>
                    <a:pt x="67413" y="72135"/>
                  </a:lnTo>
                  <a:lnTo>
                    <a:pt x="65268" y="72135"/>
                  </a:lnTo>
                  <a:lnTo>
                    <a:pt x="62349" y="70992"/>
                  </a:lnTo>
                  <a:lnTo>
                    <a:pt x="58453" y="70103"/>
                  </a:lnTo>
                  <a:lnTo>
                    <a:pt x="55586" y="69087"/>
                  </a:lnTo>
                  <a:lnTo>
                    <a:pt x="55337" y="68579"/>
                  </a:lnTo>
                  <a:lnTo>
                    <a:pt x="51441" y="67944"/>
                  </a:lnTo>
                  <a:lnTo>
                    <a:pt x="48325" y="66293"/>
                  </a:lnTo>
                  <a:lnTo>
                    <a:pt x="45198" y="65531"/>
                  </a:lnTo>
                  <a:lnTo>
                    <a:pt x="42341" y="64134"/>
                  </a:lnTo>
                  <a:lnTo>
                    <a:pt x="40918" y="64134"/>
                  </a:lnTo>
                  <a:lnTo>
                    <a:pt x="38965" y="63245"/>
                  </a:lnTo>
                  <a:lnTo>
                    <a:pt x="36628" y="62356"/>
                  </a:lnTo>
                  <a:lnTo>
                    <a:pt x="34291" y="60832"/>
                  </a:lnTo>
                  <a:lnTo>
                    <a:pt x="31953" y="60070"/>
                  </a:lnTo>
                  <a:lnTo>
                    <a:pt x="29616" y="58546"/>
                  </a:lnTo>
                  <a:lnTo>
                    <a:pt x="27279" y="57784"/>
                  </a:lnTo>
                  <a:lnTo>
                    <a:pt x="25720" y="57022"/>
                  </a:lnTo>
                  <a:lnTo>
                    <a:pt x="24162" y="55498"/>
                  </a:lnTo>
                  <a:lnTo>
                    <a:pt x="22718" y="54863"/>
                  </a:lnTo>
                  <a:lnTo>
                    <a:pt x="22604" y="54609"/>
                  </a:lnTo>
                  <a:lnTo>
                    <a:pt x="21160" y="54101"/>
                  </a:lnTo>
                  <a:lnTo>
                    <a:pt x="21046" y="53847"/>
                  </a:lnTo>
                  <a:lnTo>
                    <a:pt x="19488" y="53085"/>
                  </a:lnTo>
                  <a:lnTo>
                    <a:pt x="17929" y="51561"/>
                  </a:lnTo>
                  <a:lnTo>
                    <a:pt x="17306" y="51180"/>
                  </a:lnTo>
                  <a:lnTo>
                    <a:pt x="17150" y="50799"/>
                  </a:lnTo>
                  <a:lnTo>
                    <a:pt x="15592" y="49910"/>
                  </a:lnTo>
                  <a:lnTo>
                    <a:pt x="14813" y="49275"/>
                  </a:lnTo>
                  <a:lnTo>
                    <a:pt x="14034" y="48386"/>
                  </a:lnTo>
                  <a:lnTo>
                    <a:pt x="11686" y="46100"/>
                  </a:lnTo>
                  <a:lnTo>
                    <a:pt x="11686" y="45338"/>
                  </a:lnTo>
                  <a:lnTo>
                    <a:pt x="10907" y="44576"/>
                  </a:lnTo>
                  <a:lnTo>
                    <a:pt x="10128" y="44195"/>
                  </a:lnTo>
                  <a:lnTo>
                    <a:pt x="10128" y="43687"/>
                  </a:lnTo>
                  <a:lnTo>
                    <a:pt x="9744" y="43306"/>
                  </a:lnTo>
                  <a:lnTo>
                    <a:pt x="42861" y="10286"/>
                  </a:lnTo>
                  <a:lnTo>
                    <a:pt x="77152" y="10286"/>
                  </a:lnTo>
                  <a:lnTo>
                    <a:pt x="74036" y="9524"/>
                  </a:lnTo>
                  <a:lnTo>
                    <a:pt x="71698" y="8762"/>
                  </a:lnTo>
                  <a:lnTo>
                    <a:pt x="69361" y="8762"/>
                  </a:lnTo>
                  <a:lnTo>
                    <a:pt x="67283" y="8254"/>
                  </a:lnTo>
                  <a:lnTo>
                    <a:pt x="67024" y="8000"/>
                  </a:lnTo>
                  <a:lnTo>
                    <a:pt x="64686" y="7238"/>
                  </a:lnTo>
                  <a:lnTo>
                    <a:pt x="62349" y="7238"/>
                  </a:lnTo>
                  <a:lnTo>
                    <a:pt x="60012" y="6349"/>
                  </a:lnTo>
                  <a:lnTo>
                    <a:pt x="58453" y="6349"/>
                  </a:lnTo>
                  <a:lnTo>
                    <a:pt x="56895" y="5714"/>
                  </a:lnTo>
                  <a:lnTo>
                    <a:pt x="55337" y="4825"/>
                  </a:lnTo>
                  <a:lnTo>
                    <a:pt x="53779" y="4825"/>
                  </a:lnTo>
                  <a:lnTo>
                    <a:pt x="52221" y="4063"/>
                  </a:lnTo>
                  <a:lnTo>
                    <a:pt x="51441" y="4063"/>
                  </a:lnTo>
                  <a:lnTo>
                    <a:pt x="50995" y="3809"/>
                  </a:lnTo>
                  <a:lnTo>
                    <a:pt x="50662" y="3301"/>
                  </a:lnTo>
                  <a:lnTo>
                    <a:pt x="49104" y="3301"/>
                  </a:lnTo>
                  <a:lnTo>
                    <a:pt x="48325" y="2412"/>
                  </a:lnTo>
                  <a:lnTo>
                    <a:pt x="47234" y="2412"/>
                  </a:lnTo>
                  <a:lnTo>
                    <a:pt x="46767" y="1777"/>
                  </a:lnTo>
                  <a:lnTo>
                    <a:pt x="45593" y="1777"/>
                  </a:lnTo>
                  <a:lnTo>
                    <a:pt x="45198" y="888"/>
                  </a:lnTo>
                  <a:lnTo>
                    <a:pt x="43328" y="634"/>
                  </a:lnTo>
                  <a:lnTo>
                    <a:pt x="43212" y="507"/>
                  </a:lnTo>
                  <a:lnTo>
                    <a:pt x="42175" y="507"/>
                  </a:lnTo>
                  <a:lnTo>
                    <a:pt x="40524" y="126"/>
                  </a:lnTo>
                  <a:close/>
                </a:path>
                <a:path w="574675" h="100330">
                  <a:moveTo>
                    <a:pt x="66245" y="71754"/>
                  </a:moveTo>
                  <a:lnTo>
                    <a:pt x="65268" y="72135"/>
                  </a:lnTo>
                  <a:lnTo>
                    <a:pt x="67413" y="72135"/>
                  </a:lnTo>
                  <a:lnTo>
                    <a:pt x="66245" y="71754"/>
                  </a:lnTo>
                  <a:close/>
                </a:path>
                <a:path w="574675" h="100330">
                  <a:moveTo>
                    <a:pt x="42082" y="64007"/>
                  </a:moveTo>
                  <a:lnTo>
                    <a:pt x="40918" y="64134"/>
                  </a:lnTo>
                  <a:lnTo>
                    <a:pt x="42341" y="64134"/>
                  </a:lnTo>
                  <a:lnTo>
                    <a:pt x="42082" y="64007"/>
                  </a:lnTo>
                  <a:close/>
                </a:path>
                <a:path w="574675" h="100330">
                  <a:moveTo>
                    <a:pt x="328010" y="29600"/>
                  </a:moveTo>
                  <a:lnTo>
                    <a:pt x="247224" y="29680"/>
                  </a:lnTo>
                  <a:lnTo>
                    <a:pt x="255630" y="30479"/>
                  </a:lnTo>
                  <a:lnTo>
                    <a:pt x="318759" y="30479"/>
                  </a:lnTo>
                  <a:lnTo>
                    <a:pt x="328010" y="29600"/>
                  </a:lnTo>
                  <a:close/>
                </a:path>
                <a:path w="574675" h="100330">
                  <a:moveTo>
                    <a:pt x="364591" y="28840"/>
                  </a:moveTo>
                  <a:lnTo>
                    <a:pt x="201072" y="28955"/>
                  </a:lnTo>
                  <a:lnTo>
                    <a:pt x="209653" y="29717"/>
                  </a:lnTo>
                  <a:lnTo>
                    <a:pt x="247224" y="29680"/>
                  </a:lnTo>
                  <a:lnTo>
                    <a:pt x="246281" y="29590"/>
                  </a:lnTo>
                  <a:lnTo>
                    <a:pt x="337468" y="29590"/>
                  </a:lnTo>
                  <a:lnTo>
                    <a:pt x="337821" y="29336"/>
                  </a:lnTo>
                  <a:lnTo>
                    <a:pt x="359017" y="29336"/>
                  </a:lnTo>
                  <a:lnTo>
                    <a:pt x="364591" y="28840"/>
                  </a:lnTo>
                  <a:close/>
                </a:path>
                <a:path w="574675" h="100330">
                  <a:moveTo>
                    <a:pt x="328108" y="29590"/>
                  </a:moveTo>
                  <a:lnTo>
                    <a:pt x="246281" y="29590"/>
                  </a:lnTo>
                  <a:lnTo>
                    <a:pt x="247224" y="29680"/>
                  </a:lnTo>
                  <a:lnTo>
                    <a:pt x="328108" y="29590"/>
                  </a:lnTo>
                  <a:close/>
                </a:path>
                <a:path w="574675" h="100330">
                  <a:moveTo>
                    <a:pt x="359017" y="29336"/>
                  </a:moveTo>
                  <a:lnTo>
                    <a:pt x="337821" y="29336"/>
                  </a:lnTo>
                  <a:lnTo>
                    <a:pt x="338247" y="29590"/>
                  </a:lnTo>
                  <a:lnTo>
                    <a:pt x="356167" y="29590"/>
                  </a:lnTo>
                  <a:lnTo>
                    <a:pt x="359017" y="29336"/>
                  </a:lnTo>
                  <a:close/>
                </a:path>
                <a:path w="574675" h="100330">
                  <a:moveTo>
                    <a:pt x="388875" y="28071"/>
                  </a:moveTo>
                  <a:lnTo>
                    <a:pt x="185490" y="28193"/>
                  </a:lnTo>
                  <a:lnTo>
                    <a:pt x="193281" y="28955"/>
                  </a:lnTo>
                  <a:lnTo>
                    <a:pt x="381129" y="28828"/>
                  </a:lnTo>
                  <a:lnTo>
                    <a:pt x="388875" y="28071"/>
                  </a:lnTo>
                  <a:close/>
                </a:path>
                <a:path w="574675" h="100330">
                  <a:moveTo>
                    <a:pt x="403609" y="27311"/>
                  </a:moveTo>
                  <a:lnTo>
                    <a:pt x="163664" y="27431"/>
                  </a:lnTo>
                  <a:lnTo>
                    <a:pt x="170676" y="28193"/>
                  </a:lnTo>
                  <a:lnTo>
                    <a:pt x="396712" y="28066"/>
                  </a:lnTo>
                  <a:lnTo>
                    <a:pt x="403609" y="27311"/>
                  </a:lnTo>
                  <a:close/>
                </a:path>
                <a:path w="574675" h="100330">
                  <a:moveTo>
                    <a:pt x="442612" y="24894"/>
                  </a:moveTo>
                  <a:lnTo>
                    <a:pt x="131711" y="25018"/>
                  </a:lnTo>
                  <a:lnTo>
                    <a:pt x="143408" y="26669"/>
                  </a:lnTo>
                  <a:lnTo>
                    <a:pt x="149640" y="26669"/>
                  </a:lnTo>
                  <a:lnTo>
                    <a:pt x="156652" y="27431"/>
                  </a:lnTo>
                  <a:lnTo>
                    <a:pt x="417696" y="27304"/>
                  </a:lnTo>
                  <a:lnTo>
                    <a:pt x="430161" y="25780"/>
                  </a:lnTo>
                  <a:lnTo>
                    <a:pt x="436394" y="25780"/>
                  </a:lnTo>
                  <a:lnTo>
                    <a:pt x="442612" y="24894"/>
                  </a:lnTo>
                  <a:close/>
                </a:path>
                <a:path w="574675" h="100330">
                  <a:moveTo>
                    <a:pt x="469705" y="22351"/>
                  </a:moveTo>
                  <a:lnTo>
                    <a:pt x="101793" y="22478"/>
                  </a:lnTo>
                  <a:lnTo>
                    <a:pt x="102094" y="22732"/>
                  </a:lnTo>
                  <a:lnTo>
                    <a:pt x="105990" y="22732"/>
                  </a:lnTo>
                  <a:lnTo>
                    <a:pt x="116128" y="24383"/>
                  </a:lnTo>
                  <a:lnTo>
                    <a:pt x="120803" y="24383"/>
                  </a:lnTo>
                  <a:lnTo>
                    <a:pt x="126257" y="25018"/>
                  </a:lnTo>
                  <a:lnTo>
                    <a:pt x="448133" y="24891"/>
                  </a:lnTo>
                  <a:lnTo>
                    <a:pt x="453639" y="24256"/>
                  </a:lnTo>
                  <a:lnTo>
                    <a:pt x="458313" y="23367"/>
                  </a:lnTo>
                  <a:lnTo>
                    <a:pt x="463715" y="23367"/>
                  </a:lnTo>
                  <a:lnTo>
                    <a:pt x="468390" y="22605"/>
                  </a:lnTo>
                  <a:lnTo>
                    <a:pt x="469705" y="22351"/>
                  </a:lnTo>
                  <a:close/>
                </a:path>
                <a:path w="574675" h="100330">
                  <a:moveTo>
                    <a:pt x="484803" y="20319"/>
                  </a:moveTo>
                  <a:lnTo>
                    <a:pt x="346817" y="20319"/>
                  </a:lnTo>
                  <a:lnTo>
                    <a:pt x="337468" y="21081"/>
                  </a:lnTo>
                  <a:lnTo>
                    <a:pt x="93524" y="21208"/>
                  </a:lnTo>
                  <a:lnTo>
                    <a:pt x="101315" y="22732"/>
                  </a:lnTo>
                  <a:lnTo>
                    <a:pt x="101793" y="22478"/>
                  </a:lnTo>
                  <a:lnTo>
                    <a:pt x="469705" y="22351"/>
                  </a:lnTo>
                  <a:lnTo>
                    <a:pt x="472337" y="21843"/>
                  </a:lnTo>
                  <a:lnTo>
                    <a:pt x="477012" y="21843"/>
                  </a:lnTo>
                  <a:lnTo>
                    <a:pt x="484803" y="20319"/>
                  </a:lnTo>
                  <a:close/>
                </a:path>
                <a:path w="574675" h="100330">
                  <a:moveTo>
                    <a:pt x="183264" y="19430"/>
                  </a:moveTo>
                  <a:lnTo>
                    <a:pt x="82336" y="19430"/>
                  </a:lnTo>
                  <a:lnTo>
                    <a:pt x="82616" y="19684"/>
                  </a:lnTo>
                  <a:lnTo>
                    <a:pt x="85733" y="20446"/>
                  </a:lnTo>
                  <a:lnTo>
                    <a:pt x="89628" y="21208"/>
                  </a:lnTo>
                  <a:lnTo>
                    <a:pt x="236921" y="21081"/>
                  </a:lnTo>
                  <a:lnTo>
                    <a:pt x="229130" y="20446"/>
                  </a:lnTo>
                  <a:lnTo>
                    <a:pt x="201072" y="20446"/>
                  </a:lnTo>
                  <a:lnTo>
                    <a:pt x="193281" y="19684"/>
                  </a:lnTo>
                  <a:lnTo>
                    <a:pt x="185490" y="19684"/>
                  </a:lnTo>
                  <a:lnTo>
                    <a:pt x="183264" y="19430"/>
                  </a:lnTo>
                  <a:close/>
                </a:path>
                <a:path w="574675" h="100330">
                  <a:moveTo>
                    <a:pt x="227572" y="20319"/>
                  </a:moveTo>
                  <a:lnTo>
                    <a:pt x="201072" y="20446"/>
                  </a:lnTo>
                  <a:lnTo>
                    <a:pt x="229130" y="20446"/>
                  </a:lnTo>
                  <a:lnTo>
                    <a:pt x="227572" y="20319"/>
                  </a:lnTo>
                  <a:close/>
                </a:path>
                <a:path w="574675" h="100330">
                  <a:moveTo>
                    <a:pt x="495710" y="18668"/>
                  </a:moveTo>
                  <a:lnTo>
                    <a:pt x="395881" y="18668"/>
                  </a:lnTo>
                  <a:lnTo>
                    <a:pt x="388921" y="19557"/>
                  </a:lnTo>
                  <a:lnTo>
                    <a:pt x="372507" y="19557"/>
                  </a:lnTo>
                  <a:lnTo>
                    <a:pt x="364716" y="20319"/>
                  </a:lnTo>
                  <a:lnTo>
                    <a:pt x="488646" y="20319"/>
                  </a:lnTo>
                  <a:lnTo>
                    <a:pt x="492594" y="19557"/>
                  </a:lnTo>
                  <a:lnTo>
                    <a:pt x="495710" y="18668"/>
                  </a:lnTo>
                  <a:close/>
                </a:path>
                <a:path w="574675" h="100330">
                  <a:moveTo>
                    <a:pt x="157432" y="18160"/>
                  </a:moveTo>
                  <a:lnTo>
                    <a:pt x="72477" y="18160"/>
                  </a:lnTo>
                  <a:lnTo>
                    <a:pt x="75594" y="18795"/>
                  </a:lnTo>
                  <a:lnTo>
                    <a:pt x="78721" y="19684"/>
                  </a:lnTo>
                  <a:lnTo>
                    <a:pt x="81837" y="19684"/>
                  </a:lnTo>
                  <a:lnTo>
                    <a:pt x="82336" y="19430"/>
                  </a:lnTo>
                  <a:lnTo>
                    <a:pt x="183264" y="19430"/>
                  </a:lnTo>
                  <a:lnTo>
                    <a:pt x="177699" y="18795"/>
                  </a:lnTo>
                  <a:lnTo>
                    <a:pt x="163664" y="18795"/>
                  </a:lnTo>
                  <a:lnTo>
                    <a:pt x="157432" y="18160"/>
                  </a:lnTo>
                  <a:close/>
                </a:path>
                <a:path w="574675" h="100330">
                  <a:moveTo>
                    <a:pt x="504229" y="17144"/>
                  </a:moveTo>
                  <a:lnTo>
                    <a:pt x="423928" y="17144"/>
                  </a:lnTo>
                  <a:lnTo>
                    <a:pt x="416968" y="18033"/>
                  </a:lnTo>
                  <a:lnTo>
                    <a:pt x="410736" y="18033"/>
                  </a:lnTo>
                  <a:lnTo>
                    <a:pt x="403672" y="18668"/>
                  </a:lnTo>
                  <a:lnTo>
                    <a:pt x="498827" y="18668"/>
                  </a:lnTo>
                  <a:lnTo>
                    <a:pt x="501943" y="18033"/>
                  </a:lnTo>
                  <a:lnTo>
                    <a:pt x="504229" y="17144"/>
                  </a:lnTo>
                  <a:close/>
                </a:path>
                <a:path w="574675" h="100330">
                  <a:moveTo>
                    <a:pt x="138723" y="16509"/>
                  </a:moveTo>
                  <a:lnTo>
                    <a:pt x="64686" y="16509"/>
                  </a:lnTo>
                  <a:lnTo>
                    <a:pt x="67024" y="17271"/>
                  </a:lnTo>
                  <a:lnTo>
                    <a:pt x="70140" y="18160"/>
                  </a:lnTo>
                  <a:lnTo>
                    <a:pt x="150420" y="18160"/>
                  </a:lnTo>
                  <a:lnTo>
                    <a:pt x="144187" y="17271"/>
                  </a:lnTo>
                  <a:lnTo>
                    <a:pt x="138837" y="16636"/>
                  </a:lnTo>
                  <a:lnTo>
                    <a:pt x="138723" y="16509"/>
                  </a:lnTo>
                  <a:close/>
                </a:path>
                <a:path w="574675" h="100330">
                  <a:moveTo>
                    <a:pt x="518253" y="14096"/>
                  </a:moveTo>
                  <a:lnTo>
                    <a:pt x="462157" y="14096"/>
                  </a:lnTo>
                  <a:lnTo>
                    <a:pt x="457482" y="14858"/>
                  </a:lnTo>
                  <a:lnTo>
                    <a:pt x="452807" y="14858"/>
                  </a:lnTo>
                  <a:lnTo>
                    <a:pt x="441900" y="16382"/>
                  </a:lnTo>
                  <a:lnTo>
                    <a:pt x="435667" y="16382"/>
                  </a:lnTo>
                  <a:lnTo>
                    <a:pt x="430161" y="17144"/>
                  </a:lnTo>
                  <a:lnTo>
                    <a:pt x="507345" y="17144"/>
                  </a:lnTo>
                  <a:lnTo>
                    <a:pt x="509734" y="16382"/>
                  </a:lnTo>
                  <a:lnTo>
                    <a:pt x="512020" y="15620"/>
                  </a:lnTo>
                  <a:lnTo>
                    <a:pt x="514409" y="15620"/>
                  </a:lnTo>
                  <a:lnTo>
                    <a:pt x="516694" y="14858"/>
                  </a:lnTo>
                  <a:lnTo>
                    <a:pt x="518253" y="14096"/>
                  </a:lnTo>
                  <a:close/>
                </a:path>
                <a:path w="574675" h="100330">
                  <a:moveTo>
                    <a:pt x="112357" y="14223"/>
                  </a:moveTo>
                  <a:lnTo>
                    <a:pt x="54558" y="14223"/>
                  </a:lnTo>
                  <a:lnTo>
                    <a:pt x="56116" y="14985"/>
                  </a:lnTo>
                  <a:lnTo>
                    <a:pt x="58453" y="14985"/>
                  </a:lnTo>
                  <a:lnTo>
                    <a:pt x="60012" y="15747"/>
                  </a:lnTo>
                  <a:lnTo>
                    <a:pt x="62349" y="16509"/>
                  </a:lnTo>
                  <a:lnTo>
                    <a:pt x="132490" y="16509"/>
                  </a:lnTo>
                  <a:lnTo>
                    <a:pt x="127036" y="15747"/>
                  </a:lnTo>
                  <a:lnTo>
                    <a:pt x="121582" y="15747"/>
                  </a:lnTo>
                  <a:lnTo>
                    <a:pt x="112357" y="14223"/>
                  </a:lnTo>
                  <a:close/>
                </a:path>
                <a:path w="574675" h="100330">
                  <a:moveTo>
                    <a:pt x="90407" y="11937"/>
                  </a:moveTo>
                  <a:lnTo>
                    <a:pt x="47546" y="11937"/>
                  </a:lnTo>
                  <a:lnTo>
                    <a:pt x="48325" y="12572"/>
                  </a:lnTo>
                  <a:lnTo>
                    <a:pt x="49883" y="12572"/>
                  </a:lnTo>
                  <a:lnTo>
                    <a:pt x="51441" y="13461"/>
                  </a:lnTo>
                  <a:lnTo>
                    <a:pt x="53000" y="14223"/>
                  </a:lnTo>
                  <a:lnTo>
                    <a:pt x="107548" y="14223"/>
                  </a:lnTo>
                  <a:lnTo>
                    <a:pt x="102873" y="13461"/>
                  </a:lnTo>
                  <a:lnTo>
                    <a:pt x="98198" y="13461"/>
                  </a:lnTo>
                  <a:lnTo>
                    <a:pt x="94303" y="12572"/>
                  </a:lnTo>
                  <a:lnTo>
                    <a:pt x="90407" y="11937"/>
                  </a:lnTo>
                  <a:close/>
                </a:path>
                <a:path w="574675" h="100330">
                  <a:moveTo>
                    <a:pt x="528433" y="10921"/>
                  </a:moveTo>
                  <a:lnTo>
                    <a:pt x="487088" y="10921"/>
                  </a:lnTo>
                  <a:lnTo>
                    <a:pt x="483972" y="11810"/>
                  </a:lnTo>
                  <a:lnTo>
                    <a:pt x="480128" y="12445"/>
                  </a:lnTo>
                  <a:lnTo>
                    <a:pt x="476181" y="12445"/>
                  </a:lnTo>
                  <a:lnTo>
                    <a:pt x="471506" y="13334"/>
                  </a:lnTo>
                  <a:lnTo>
                    <a:pt x="466831" y="14096"/>
                  </a:lnTo>
                  <a:lnTo>
                    <a:pt x="519811" y="14096"/>
                  </a:lnTo>
                  <a:lnTo>
                    <a:pt x="520019" y="13842"/>
                  </a:lnTo>
                  <a:lnTo>
                    <a:pt x="521161" y="13842"/>
                  </a:lnTo>
                  <a:lnTo>
                    <a:pt x="522200" y="13334"/>
                  </a:lnTo>
                  <a:lnTo>
                    <a:pt x="523758" y="13334"/>
                  </a:lnTo>
                  <a:lnTo>
                    <a:pt x="524589" y="12318"/>
                  </a:lnTo>
                  <a:lnTo>
                    <a:pt x="525462" y="12318"/>
                  </a:lnTo>
                  <a:lnTo>
                    <a:pt x="526044" y="11810"/>
                  </a:lnTo>
                  <a:lnTo>
                    <a:pt x="527602" y="11810"/>
                  </a:lnTo>
                  <a:lnTo>
                    <a:pt x="528433" y="10921"/>
                  </a:lnTo>
                  <a:close/>
                </a:path>
                <a:path w="574675" h="100330">
                  <a:moveTo>
                    <a:pt x="521161" y="13842"/>
                  </a:moveTo>
                  <a:lnTo>
                    <a:pt x="520019" y="13842"/>
                  </a:lnTo>
                  <a:lnTo>
                    <a:pt x="520642" y="14096"/>
                  </a:lnTo>
                  <a:lnTo>
                    <a:pt x="521161" y="13842"/>
                  </a:lnTo>
                  <a:close/>
                </a:path>
                <a:path w="574675" h="100330">
                  <a:moveTo>
                    <a:pt x="525462" y="12318"/>
                  </a:moveTo>
                  <a:lnTo>
                    <a:pt x="524589" y="12318"/>
                  </a:lnTo>
                  <a:lnTo>
                    <a:pt x="525317" y="12445"/>
                  </a:lnTo>
                  <a:lnTo>
                    <a:pt x="525462" y="12318"/>
                  </a:lnTo>
                  <a:close/>
                </a:path>
                <a:path w="574675" h="100330">
                  <a:moveTo>
                    <a:pt x="80279" y="10286"/>
                  </a:moveTo>
                  <a:lnTo>
                    <a:pt x="43640" y="10286"/>
                  </a:lnTo>
                  <a:lnTo>
                    <a:pt x="44419" y="11048"/>
                  </a:lnTo>
                  <a:lnTo>
                    <a:pt x="45198" y="11048"/>
                  </a:lnTo>
                  <a:lnTo>
                    <a:pt x="45988" y="11937"/>
                  </a:lnTo>
                  <a:lnTo>
                    <a:pt x="87291" y="11937"/>
                  </a:lnTo>
                  <a:lnTo>
                    <a:pt x="83395" y="11048"/>
                  </a:lnTo>
                  <a:lnTo>
                    <a:pt x="80279" y="10286"/>
                  </a:lnTo>
                  <a:close/>
                </a:path>
                <a:path w="574675" h="100330">
                  <a:moveTo>
                    <a:pt x="525317" y="2285"/>
                  </a:moveTo>
                  <a:lnTo>
                    <a:pt x="524486" y="3174"/>
                  </a:lnTo>
                  <a:lnTo>
                    <a:pt x="522927" y="3174"/>
                  </a:lnTo>
                  <a:lnTo>
                    <a:pt x="522616" y="3682"/>
                  </a:lnTo>
                  <a:lnTo>
                    <a:pt x="522200" y="3936"/>
                  </a:lnTo>
                  <a:lnTo>
                    <a:pt x="520642" y="3936"/>
                  </a:lnTo>
                  <a:lnTo>
                    <a:pt x="517525" y="5587"/>
                  </a:lnTo>
                  <a:lnTo>
                    <a:pt x="515967" y="5587"/>
                  </a:lnTo>
                  <a:lnTo>
                    <a:pt x="514409" y="6222"/>
                  </a:lnTo>
                  <a:lnTo>
                    <a:pt x="512020" y="6222"/>
                  </a:lnTo>
                  <a:lnTo>
                    <a:pt x="510462" y="7111"/>
                  </a:lnTo>
                  <a:lnTo>
                    <a:pt x="508176" y="7873"/>
                  </a:lnTo>
                  <a:lnTo>
                    <a:pt x="505787" y="7873"/>
                  </a:lnTo>
                  <a:lnTo>
                    <a:pt x="502670" y="8635"/>
                  </a:lnTo>
                  <a:lnTo>
                    <a:pt x="500385" y="9397"/>
                  </a:lnTo>
                  <a:lnTo>
                    <a:pt x="497269" y="9397"/>
                  </a:lnTo>
                  <a:lnTo>
                    <a:pt x="491036" y="10921"/>
                  </a:lnTo>
                  <a:lnTo>
                    <a:pt x="529160" y="10922"/>
                  </a:lnTo>
                  <a:lnTo>
                    <a:pt x="529991" y="10160"/>
                  </a:lnTo>
                  <a:lnTo>
                    <a:pt x="543986" y="10160"/>
                  </a:lnTo>
                  <a:lnTo>
                    <a:pt x="536320" y="2540"/>
                  </a:lnTo>
                  <a:lnTo>
                    <a:pt x="525836" y="2539"/>
                  </a:lnTo>
                  <a:lnTo>
                    <a:pt x="525317" y="2285"/>
                  </a:lnTo>
                  <a:close/>
                </a:path>
                <a:path w="574675" h="100330">
                  <a:moveTo>
                    <a:pt x="531549" y="0"/>
                  </a:moveTo>
                  <a:lnTo>
                    <a:pt x="530926" y="634"/>
                  </a:lnTo>
                  <a:lnTo>
                    <a:pt x="529991" y="761"/>
                  </a:lnTo>
                  <a:lnTo>
                    <a:pt x="529160" y="761"/>
                  </a:lnTo>
                  <a:lnTo>
                    <a:pt x="528433" y="1650"/>
                  </a:lnTo>
                  <a:lnTo>
                    <a:pt x="527602" y="1650"/>
                  </a:lnTo>
                  <a:lnTo>
                    <a:pt x="526875" y="2285"/>
                  </a:lnTo>
                  <a:lnTo>
                    <a:pt x="526044" y="2285"/>
                  </a:lnTo>
                  <a:lnTo>
                    <a:pt x="525836" y="2539"/>
                  </a:lnTo>
                  <a:lnTo>
                    <a:pt x="536320" y="2540"/>
                  </a:lnTo>
                  <a:lnTo>
                    <a:pt x="535809" y="2032"/>
                  </a:lnTo>
                  <a:lnTo>
                    <a:pt x="534880" y="381"/>
                  </a:lnTo>
                  <a:lnTo>
                    <a:pt x="532277" y="381"/>
                  </a:lnTo>
                  <a:lnTo>
                    <a:pt x="531549" y="0"/>
                  </a:lnTo>
                  <a:close/>
                </a:path>
                <a:path w="574675" h="100330">
                  <a:moveTo>
                    <a:pt x="42861" y="126"/>
                  </a:moveTo>
                  <a:lnTo>
                    <a:pt x="42175" y="507"/>
                  </a:lnTo>
                  <a:lnTo>
                    <a:pt x="43212" y="507"/>
                  </a:lnTo>
                  <a:lnTo>
                    <a:pt x="42861" y="126"/>
                  </a:lnTo>
                  <a:close/>
                </a:path>
                <a:path w="574675" h="100330">
                  <a:moveTo>
                    <a:pt x="533835" y="0"/>
                  </a:moveTo>
                  <a:lnTo>
                    <a:pt x="532277" y="381"/>
                  </a:lnTo>
                  <a:lnTo>
                    <a:pt x="534880" y="381"/>
                  </a:lnTo>
                  <a:lnTo>
                    <a:pt x="534737" y="127"/>
                  </a:lnTo>
                  <a:lnTo>
                    <a:pt x="533939" y="127"/>
                  </a:lnTo>
                  <a:lnTo>
                    <a:pt x="533835" y="0"/>
                  </a:lnTo>
                  <a:close/>
                </a:path>
                <a:path w="574675" h="100330">
                  <a:moveTo>
                    <a:pt x="534666" y="0"/>
                  </a:moveTo>
                  <a:lnTo>
                    <a:pt x="533939" y="127"/>
                  </a:lnTo>
                  <a:lnTo>
                    <a:pt x="534737" y="127"/>
                  </a:lnTo>
                  <a:lnTo>
                    <a:pt x="534666" y="0"/>
                  </a:lnTo>
                  <a:close/>
                </a:path>
              </a:pathLst>
            </a:custGeom>
            <a:solidFill>
              <a:srgbClr val="39393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806922A0-2501-89BB-1473-00CD7C8420BE}"/>
                </a:ext>
              </a:extLst>
            </p:cNvPr>
            <p:cNvSpPr/>
            <p:nvPr/>
          </p:nvSpPr>
          <p:spPr>
            <a:xfrm>
              <a:off x="4197061" y="2057831"/>
              <a:ext cx="565150" cy="93980"/>
            </a:xfrm>
            <a:custGeom>
              <a:avLst/>
              <a:gdLst/>
              <a:ahLst/>
              <a:cxnLst/>
              <a:rect l="l" t="t" r="r" b="b"/>
              <a:pathLst>
                <a:path w="565150" h="93980">
                  <a:moveTo>
                    <a:pt x="0" y="0"/>
                  </a:moveTo>
                  <a:lnTo>
                    <a:pt x="0" y="66130"/>
                  </a:lnTo>
                  <a:lnTo>
                    <a:pt x="40528" y="77684"/>
                  </a:lnTo>
                  <a:lnTo>
                    <a:pt x="124181" y="88549"/>
                  </a:lnTo>
                  <a:lnTo>
                    <a:pt x="191434" y="92047"/>
                  </a:lnTo>
                  <a:lnTo>
                    <a:pt x="280572" y="93362"/>
                  </a:lnTo>
                  <a:lnTo>
                    <a:pt x="375678" y="91770"/>
                  </a:lnTo>
                  <a:lnTo>
                    <a:pt x="446282" y="87627"/>
                  </a:lnTo>
                  <a:lnTo>
                    <a:pt x="496451" y="81885"/>
                  </a:lnTo>
                  <a:lnTo>
                    <a:pt x="551743" y="69408"/>
                  </a:lnTo>
                  <a:lnTo>
                    <a:pt x="564999" y="64575"/>
                  </a:lnTo>
                  <a:lnTo>
                    <a:pt x="564999" y="31110"/>
                  </a:lnTo>
                  <a:lnTo>
                    <a:pt x="282130" y="31110"/>
                  </a:lnTo>
                  <a:lnTo>
                    <a:pt x="121324" y="26249"/>
                  </a:lnTo>
                  <a:lnTo>
                    <a:pt x="37311" y="15555"/>
                  </a:lnTo>
                  <a:lnTo>
                    <a:pt x="5175" y="4861"/>
                  </a:lnTo>
                  <a:lnTo>
                    <a:pt x="0" y="0"/>
                  </a:lnTo>
                  <a:close/>
                </a:path>
                <a:path w="565150" h="93980">
                  <a:moveTo>
                    <a:pt x="564999" y="0"/>
                  </a:moveTo>
                  <a:lnTo>
                    <a:pt x="558388" y="4861"/>
                  </a:lnTo>
                  <a:lnTo>
                    <a:pt x="523797" y="15555"/>
                  </a:lnTo>
                  <a:lnTo>
                    <a:pt x="439090" y="26249"/>
                  </a:lnTo>
                  <a:lnTo>
                    <a:pt x="282131" y="31110"/>
                  </a:lnTo>
                  <a:lnTo>
                    <a:pt x="564999" y="31110"/>
                  </a:lnTo>
                  <a:lnTo>
                    <a:pt x="564999" y="0"/>
                  </a:lnTo>
                  <a:close/>
                </a:path>
                <a:path w="565150" h="93980">
                  <a:moveTo>
                    <a:pt x="564999" y="31110"/>
                  </a:moveTo>
                  <a:lnTo>
                    <a:pt x="282131" y="31110"/>
                  </a:lnTo>
                  <a:lnTo>
                    <a:pt x="564999" y="31110"/>
                  </a:lnTo>
                  <a:close/>
                </a:path>
              </a:pathLst>
            </a:custGeom>
            <a:solidFill>
              <a:srgbClr val="7C96D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DC45CF7C-15C3-4134-20AE-9F31BFEE9E9D}"/>
                </a:ext>
              </a:extLst>
            </p:cNvPr>
            <p:cNvSpPr/>
            <p:nvPr/>
          </p:nvSpPr>
          <p:spPr>
            <a:xfrm>
              <a:off x="4192387" y="2053244"/>
              <a:ext cx="574675" cy="102870"/>
            </a:xfrm>
            <a:custGeom>
              <a:avLst/>
              <a:gdLst/>
              <a:ahLst/>
              <a:cxnLst/>
              <a:rect l="l" t="t" r="r" b="b"/>
              <a:pathLst>
                <a:path w="574675" h="102869">
                  <a:moveTo>
                    <a:pt x="349741" y="101868"/>
                  </a:moveTo>
                  <a:lnTo>
                    <a:pt x="222118" y="101980"/>
                  </a:lnTo>
                  <a:lnTo>
                    <a:pt x="232247" y="102615"/>
                  </a:lnTo>
                  <a:lnTo>
                    <a:pt x="241607" y="102615"/>
                  </a:lnTo>
                  <a:lnTo>
                    <a:pt x="242032" y="102488"/>
                  </a:lnTo>
                  <a:lnTo>
                    <a:pt x="341494" y="102488"/>
                  </a:lnTo>
                  <a:lnTo>
                    <a:pt x="349741" y="101868"/>
                  </a:lnTo>
                  <a:close/>
                </a:path>
                <a:path w="574675" h="102869">
                  <a:moveTo>
                    <a:pt x="341494" y="102488"/>
                  </a:moveTo>
                  <a:lnTo>
                    <a:pt x="242032" y="102488"/>
                  </a:lnTo>
                  <a:lnTo>
                    <a:pt x="242386" y="102615"/>
                  </a:lnTo>
                  <a:lnTo>
                    <a:pt x="339805" y="102615"/>
                  </a:lnTo>
                  <a:lnTo>
                    <a:pt x="341494" y="102488"/>
                  </a:lnTo>
                  <a:close/>
                </a:path>
                <a:path w="574675" h="102869">
                  <a:moveTo>
                    <a:pt x="377949" y="101097"/>
                  </a:moveTo>
                  <a:lnTo>
                    <a:pt x="194839" y="101218"/>
                  </a:lnTo>
                  <a:lnTo>
                    <a:pt x="203409" y="101980"/>
                  </a:lnTo>
                  <a:lnTo>
                    <a:pt x="368664" y="101853"/>
                  </a:lnTo>
                  <a:lnTo>
                    <a:pt x="377949" y="101097"/>
                  </a:lnTo>
                  <a:close/>
                </a:path>
                <a:path w="574675" h="102869">
                  <a:moveTo>
                    <a:pt x="349934" y="101853"/>
                  </a:moveTo>
                  <a:lnTo>
                    <a:pt x="285991" y="101917"/>
                  </a:lnTo>
                  <a:lnTo>
                    <a:pt x="349741" y="101868"/>
                  </a:lnTo>
                  <a:lnTo>
                    <a:pt x="349934" y="101853"/>
                  </a:lnTo>
                  <a:close/>
                </a:path>
                <a:path w="574675" h="102869">
                  <a:moveTo>
                    <a:pt x="368664" y="101853"/>
                  </a:moveTo>
                  <a:lnTo>
                    <a:pt x="349934" y="101853"/>
                  </a:lnTo>
                  <a:lnTo>
                    <a:pt x="349741" y="101868"/>
                  </a:lnTo>
                  <a:lnTo>
                    <a:pt x="368664" y="101853"/>
                  </a:lnTo>
                  <a:close/>
                </a:path>
                <a:path w="574675" h="102869">
                  <a:moveTo>
                    <a:pt x="395107" y="100334"/>
                  </a:moveTo>
                  <a:lnTo>
                    <a:pt x="169897" y="100456"/>
                  </a:lnTo>
                  <a:lnTo>
                    <a:pt x="177699" y="101218"/>
                  </a:lnTo>
                  <a:lnTo>
                    <a:pt x="386531" y="101091"/>
                  </a:lnTo>
                  <a:lnTo>
                    <a:pt x="395107" y="100334"/>
                  </a:lnTo>
                  <a:close/>
                </a:path>
                <a:path w="574675" h="102869">
                  <a:moveTo>
                    <a:pt x="426287" y="98809"/>
                  </a:moveTo>
                  <a:lnTo>
                    <a:pt x="146524" y="98932"/>
                  </a:lnTo>
                  <a:lnTo>
                    <a:pt x="162106" y="100456"/>
                  </a:lnTo>
                  <a:lnTo>
                    <a:pt x="402944" y="100329"/>
                  </a:lnTo>
                  <a:lnTo>
                    <a:pt x="410736" y="99567"/>
                  </a:lnTo>
                  <a:lnTo>
                    <a:pt x="418527" y="99567"/>
                  </a:lnTo>
                  <a:lnTo>
                    <a:pt x="426287" y="98809"/>
                  </a:lnTo>
                  <a:close/>
                </a:path>
                <a:path w="574675" h="102869">
                  <a:moveTo>
                    <a:pt x="274339" y="93344"/>
                  </a:moveTo>
                  <a:lnTo>
                    <a:pt x="221003" y="93381"/>
                  </a:lnTo>
                  <a:lnTo>
                    <a:pt x="222118" y="93471"/>
                  </a:lnTo>
                  <a:lnTo>
                    <a:pt x="86512" y="93471"/>
                  </a:lnTo>
                  <a:lnTo>
                    <a:pt x="91186" y="94233"/>
                  </a:lnTo>
                  <a:lnTo>
                    <a:pt x="108327" y="96646"/>
                  </a:lnTo>
                  <a:lnTo>
                    <a:pt x="113791" y="96646"/>
                  </a:lnTo>
                  <a:lnTo>
                    <a:pt x="126257" y="98170"/>
                  </a:lnTo>
                  <a:lnTo>
                    <a:pt x="133269" y="98170"/>
                  </a:lnTo>
                  <a:lnTo>
                    <a:pt x="139502" y="98932"/>
                  </a:lnTo>
                  <a:lnTo>
                    <a:pt x="433278" y="98805"/>
                  </a:lnTo>
                  <a:lnTo>
                    <a:pt x="447302" y="97281"/>
                  </a:lnTo>
                  <a:lnTo>
                    <a:pt x="453639" y="97281"/>
                  </a:lnTo>
                  <a:lnTo>
                    <a:pt x="459871" y="96519"/>
                  </a:lnTo>
                  <a:lnTo>
                    <a:pt x="465273" y="95630"/>
                  </a:lnTo>
                  <a:lnTo>
                    <a:pt x="465585" y="95503"/>
                  </a:lnTo>
                  <a:lnTo>
                    <a:pt x="467005" y="95503"/>
                  </a:lnTo>
                  <a:lnTo>
                    <a:pt x="471506" y="94868"/>
                  </a:lnTo>
                  <a:lnTo>
                    <a:pt x="477012" y="94868"/>
                  </a:lnTo>
                  <a:lnTo>
                    <a:pt x="482414" y="94106"/>
                  </a:lnTo>
                  <a:lnTo>
                    <a:pt x="285247" y="94106"/>
                  </a:lnTo>
                  <a:lnTo>
                    <a:pt x="276157" y="93471"/>
                  </a:lnTo>
                  <a:lnTo>
                    <a:pt x="222118" y="93471"/>
                  </a:lnTo>
                  <a:lnTo>
                    <a:pt x="221003" y="93381"/>
                  </a:lnTo>
                  <a:lnTo>
                    <a:pt x="274856" y="93381"/>
                  </a:lnTo>
                  <a:lnTo>
                    <a:pt x="274339" y="93344"/>
                  </a:lnTo>
                  <a:close/>
                </a:path>
                <a:path w="574675" h="102869">
                  <a:moveTo>
                    <a:pt x="467005" y="95503"/>
                  </a:moveTo>
                  <a:lnTo>
                    <a:pt x="465585" y="95503"/>
                  </a:lnTo>
                  <a:lnTo>
                    <a:pt x="466104" y="95630"/>
                  </a:lnTo>
                  <a:lnTo>
                    <a:pt x="467005" y="95503"/>
                  </a:lnTo>
                  <a:close/>
                </a:path>
                <a:path w="574675" h="102869">
                  <a:moveTo>
                    <a:pt x="501943" y="91058"/>
                  </a:moveTo>
                  <a:lnTo>
                    <a:pt x="402944" y="91058"/>
                  </a:lnTo>
                  <a:lnTo>
                    <a:pt x="394322" y="91820"/>
                  </a:lnTo>
                  <a:lnTo>
                    <a:pt x="385804" y="91820"/>
                  </a:lnTo>
                  <a:lnTo>
                    <a:pt x="377182" y="92582"/>
                  </a:lnTo>
                  <a:lnTo>
                    <a:pt x="359283" y="92582"/>
                  </a:lnTo>
                  <a:lnTo>
                    <a:pt x="349155" y="93344"/>
                  </a:lnTo>
                  <a:lnTo>
                    <a:pt x="296934" y="93344"/>
                  </a:lnTo>
                  <a:lnTo>
                    <a:pt x="285247" y="94106"/>
                  </a:lnTo>
                  <a:lnTo>
                    <a:pt x="482414" y="94106"/>
                  </a:lnTo>
                  <a:lnTo>
                    <a:pt x="487088" y="93344"/>
                  </a:lnTo>
                  <a:lnTo>
                    <a:pt x="487296" y="93217"/>
                  </a:lnTo>
                  <a:lnTo>
                    <a:pt x="488698" y="93217"/>
                  </a:lnTo>
                  <a:lnTo>
                    <a:pt x="501943" y="91058"/>
                  </a:lnTo>
                  <a:close/>
                </a:path>
                <a:path w="574675" h="102869">
                  <a:moveTo>
                    <a:pt x="140281" y="89534"/>
                  </a:moveTo>
                  <a:lnTo>
                    <a:pt x="60012" y="89534"/>
                  </a:lnTo>
                  <a:lnTo>
                    <a:pt x="67803" y="91185"/>
                  </a:lnTo>
                  <a:lnTo>
                    <a:pt x="81837" y="93471"/>
                  </a:lnTo>
                  <a:lnTo>
                    <a:pt x="221003" y="93381"/>
                  </a:lnTo>
                  <a:lnTo>
                    <a:pt x="212769" y="92709"/>
                  </a:lnTo>
                  <a:lnTo>
                    <a:pt x="194839" y="92709"/>
                  </a:lnTo>
                  <a:lnTo>
                    <a:pt x="186269" y="91947"/>
                  </a:lnTo>
                  <a:lnTo>
                    <a:pt x="177699" y="91947"/>
                  </a:lnTo>
                  <a:lnTo>
                    <a:pt x="169897" y="91185"/>
                  </a:lnTo>
                  <a:lnTo>
                    <a:pt x="162106" y="91185"/>
                  </a:lnTo>
                  <a:lnTo>
                    <a:pt x="154315" y="90296"/>
                  </a:lnTo>
                  <a:lnTo>
                    <a:pt x="147303" y="90296"/>
                  </a:lnTo>
                  <a:lnTo>
                    <a:pt x="140281" y="89534"/>
                  </a:lnTo>
                  <a:close/>
                </a:path>
                <a:path w="574675" h="102869">
                  <a:moveTo>
                    <a:pt x="488698" y="93217"/>
                  </a:moveTo>
                  <a:lnTo>
                    <a:pt x="487296" y="93217"/>
                  </a:lnTo>
                  <a:lnTo>
                    <a:pt x="487919" y="93344"/>
                  </a:lnTo>
                  <a:lnTo>
                    <a:pt x="488698" y="93217"/>
                  </a:lnTo>
                  <a:close/>
                </a:path>
                <a:path w="574675" h="102869">
                  <a:moveTo>
                    <a:pt x="506826" y="90169"/>
                  </a:moveTo>
                  <a:lnTo>
                    <a:pt x="418527" y="90169"/>
                  </a:lnTo>
                  <a:lnTo>
                    <a:pt x="410736" y="91058"/>
                  </a:lnTo>
                  <a:lnTo>
                    <a:pt x="505787" y="91058"/>
                  </a:lnTo>
                  <a:lnTo>
                    <a:pt x="506826" y="90169"/>
                  </a:lnTo>
                  <a:close/>
                </a:path>
                <a:path w="574675" h="102869">
                  <a:moveTo>
                    <a:pt x="537782" y="83946"/>
                  </a:moveTo>
                  <a:lnTo>
                    <a:pt x="486361" y="83946"/>
                  </a:lnTo>
                  <a:lnTo>
                    <a:pt x="480855" y="84835"/>
                  </a:lnTo>
                  <a:lnTo>
                    <a:pt x="470779" y="86359"/>
                  </a:lnTo>
                  <a:lnTo>
                    <a:pt x="464546" y="87121"/>
                  </a:lnTo>
                  <a:lnTo>
                    <a:pt x="459040" y="87121"/>
                  </a:lnTo>
                  <a:lnTo>
                    <a:pt x="446575" y="88645"/>
                  </a:lnTo>
                  <a:lnTo>
                    <a:pt x="439511" y="88645"/>
                  </a:lnTo>
                  <a:lnTo>
                    <a:pt x="425487" y="90169"/>
                  </a:lnTo>
                  <a:lnTo>
                    <a:pt x="510462" y="90169"/>
                  </a:lnTo>
                  <a:lnTo>
                    <a:pt x="518253" y="88645"/>
                  </a:lnTo>
                  <a:lnTo>
                    <a:pt x="521369" y="87883"/>
                  </a:lnTo>
                  <a:lnTo>
                    <a:pt x="521577" y="87756"/>
                  </a:lnTo>
                  <a:lnTo>
                    <a:pt x="522703" y="87756"/>
                  </a:lnTo>
                  <a:lnTo>
                    <a:pt x="537782" y="83946"/>
                  </a:lnTo>
                  <a:close/>
                </a:path>
                <a:path w="574675" h="102869">
                  <a:moveTo>
                    <a:pt x="7011" y="888"/>
                  </a:moveTo>
                  <a:lnTo>
                    <a:pt x="2337" y="888"/>
                  </a:lnTo>
                  <a:lnTo>
                    <a:pt x="2139" y="1269"/>
                  </a:lnTo>
                  <a:lnTo>
                    <a:pt x="779" y="1650"/>
                  </a:lnTo>
                  <a:lnTo>
                    <a:pt x="238" y="4317"/>
                  </a:lnTo>
                  <a:lnTo>
                    <a:pt x="59" y="4698"/>
                  </a:lnTo>
                  <a:lnTo>
                    <a:pt x="0" y="70865"/>
                  </a:lnTo>
                  <a:lnTo>
                    <a:pt x="311" y="71500"/>
                  </a:lnTo>
                  <a:lnTo>
                    <a:pt x="0" y="72516"/>
                  </a:lnTo>
                  <a:lnTo>
                    <a:pt x="1558" y="74040"/>
                  </a:lnTo>
                  <a:lnTo>
                    <a:pt x="2337" y="75564"/>
                  </a:lnTo>
                  <a:lnTo>
                    <a:pt x="3116" y="75564"/>
                  </a:lnTo>
                  <a:lnTo>
                    <a:pt x="4674" y="76326"/>
                  </a:lnTo>
                  <a:lnTo>
                    <a:pt x="6232" y="76326"/>
                  </a:lnTo>
                  <a:lnTo>
                    <a:pt x="7791" y="77088"/>
                  </a:lnTo>
                  <a:lnTo>
                    <a:pt x="10128" y="77850"/>
                  </a:lnTo>
                  <a:lnTo>
                    <a:pt x="11686" y="78739"/>
                  </a:lnTo>
                  <a:lnTo>
                    <a:pt x="14034" y="79501"/>
                  </a:lnTo>
                  <a:lnTo>
                    <a:pt x="15592" y="79501"/>
                  </a:lnTo>
                  <a:lnTo>
                    <a:pt x="27279" y="83311"/>
                  </a:lnTo>
                  <a:lnTo>
                    <a:pt x="30395" y="84073"/>
                  </a:lnTo>
                  <a:lnTo>
                    <a:pt x="32732" y="84073"/>
                  </a:lnTo>
                  <a:lnTo>
                    <a:pt x="48325" y="88010"/>
                  </a:lnTo>
                  <a:lnTo>
                    <a:pt x="56116" y="89534"/>
                  </a:lnTo>
                  <a:lnTo>
                    <a:pt x="133269" y="89534"/>
                  </a:lnTo>
                  <a:lnTo>
                    <a:pt x="120803" y="88010"/>
                  </a:lnTo>
                  <a:lnTo>
                    <a:pt x="114570" y="88010"/>
                  </a:lnTo>
                  <a:lnTo>
                    <a:pt x="109106" y="87248"/>
                  </a:lnTo>
                  <a:lnTo>
                    <a:pt x="102873" y="86486"/>
                  </a:lnTo>
                  <a:lnTo>
                    <a:pt x="98333" y="85851"/>
                  </a:lnTo>
                  <a:lnTo>
                    <a:pt x="98198" y="85724"/>
                  </a:lnTo>
                  <a:lnTo>
                    <a:pt x="92745" y="85724"/>
                  </a:lnTo>
                  <a:lnTo>
                    <a:pt x="87291" y="84962"/>
                  </a:lnTo>
                  <a:lnTo>
                    <a:pt x="77931" y="83311"/>
                  </a:lnTo>
                  <a:lnTo>
                    <a:pt x="73257" y="83311"/>
                  </a:lnTo>
                  <a:lnTo>
                    <a:pt x="53779" y="79501"/>
                  </a:lnTo>
                  <a:lnTo>
                    <a:pt x="50662" y="78739"/>
                  </a:lnTo>
                  <a:lnTo>
                    <a:pt x="46767" y="78739"/>
                  </a:lnTo>
                  <a:lnTo>
                    <a:pt x="40524" y="77088"/>
                  </a:lnTo>
                  <a:lnTo>
                    <a:pt x="38186" y="76326"/>
                  </a:lnTo>
                  <a:lnTo>
                    <a:pt x="35070" y="75564"/>
                  </a:lnTo>
                  <a:lnTo>
                    <a:pt x="32732" y="74802"/>
                  </a:lnTo>
                  <a:lnTo>
                    <a:pt x="29616" y="74040"/>
                  </a:lnTo>
                  <a:lnTo>
                    <a:pt x="27279" y="74040"/>
                  </a:lnTo>
                  <a:lnTo>
                    <a:pt x="22604" y="72516"/>
                  </a:lnTo>
                  <a:lnTo>
                    <a:pt x="21046" y="71627"/>
                  </a:lnTo>
                  <a:lnTo>
                    <a:pt x="16371" y="70103"/>
                  </a:lnTo>
                  <a:lnTo>
                    <a:pt x="14813" y="70103"/>
                  </a:lnTo>
                  <a:lnTo>
                    <a:pt x="12465" y="69341"/>
                  </a:lnTo>
                  <a:lnTo>
                    <a:pt x="9349" y="67817"/>
                  </a:lnTo>
                  <a:lnTo>
                    <a:pt x="8570" y="67817"/>
                  </a:lnTo>
                  <a:lnTo>
                    <a:pt x="8570" y="14096"/>
                  </a:lnTo>
                  <a:lnTo>
                    <a:pt x="33512" y="14096"/>
                  </a:lnTo>
                  <a:lnTo>
                    <a:pt x="26500" y="11810"/>
                  </a:lnTo>
                  <a:lnTo>
                    <a:pt x="24941" y="11048"/>
                  </a:lnTo>
                  <a:lnTo>
                    <a:pt x="23383" y="10540"/>
                  </a:lnTo>
                  <a:lnTo>
                    <a:pt x="21898" y="10540"/>
                  </a:lnTo>
                  <a:lnTo>
                    <a:pt x="21046" y="10286"/>
                  </a:lnTo>
                  <a:lnTo>
                    <a:pt x="19488" y="9397"/>
                  </a:lnTo>
                  <a:lnTo>
                    <a:pt x="18709" y="8762"/>
                  </a:lnTo>
                  <a:lnTo>
                    <a:pt x="17150" y="8762"/>
                  </a:lnTo>
                  <a:lnTo>
                    <a:pt x="15592" y="7873"/>
                  </a:lnTo>
                  <a:lnTo>
                    <a:pt x="14813" y="7111"/>
                  </a:lnTo>
                  <a:lnTo>
                    <a:pt x="14034" y="7111"/>
                  </a:lnTo>
                  <a:lnTo>
                    <a:pt x="12465" y="5587"/>
                  </a:lnTo>
                  <a:lnTo>
                    <a:pt x="11686" y="5587"/>
                  </a:lnTo>
                  <a:lnTo>
                    <a:pt x="10907" y="4825"/>
                  </a:lnTo>
                  <a:lnTo>
                    <a:pt x="10388" y="4825"/>
                  </a:lnTo>
                  <a:lnTo>
                    <a:pt x="10128" y="4063"/>
                  </a:lnTo>
                  <a:lnTo>
                    <a:pt x="9349" y="4063"/>
                  </a:lnTo>
                  <a:lnTo>
                    <a:pt x="9349" y="3174"/>
                  </a:lnTo>
                  <a:lnTo>
                    <a:pt x="8414" y="3174"/>
                  </a:lnTo>
                  <a:lnTo>
                    <a:pt x="7531" y="2158"/>
                  </a:lnTo>
                  <a:lnTo>
                    <a:pt x="7011" y="888"/>
                  </a:lnTo>
                  <a:close/>
                </a:path>
                <a:path w="574675" h="102869">
                  <a:moveTo>
                    <a:pt x="522703" y="87756"/>
                  </a:moveTo>
                  <a:lnTo>
                    <a:pt x="521577" y="87756"/>
                  </a:lnTo>
                  <a:lnTo>
                    <a:pt x="522200" y="87883"/>
                  </a:lnTo>
                  <a:lnTo>
                    <a:pt x="522703" y="87756"/>
                  </a:lnTo>
                  <a:close/>
                </a:path>
                <a:path w="574675" h="102869">
                  <a:moveTo>
                    <a:pt x="554923" y="79375"/>
                  </a:moveTo>
                  <a:lnTo>
                    <a:pt x="516694" y="79374"/>
                  </a:lnTo>
                  <a:lnTo>
                    <a:pt x="508903" y="80898"/>
                  </a:lnTo>
                  <a:lnTo>
                    <a:pt x="504229" y="81660"/>
                  </a:lnTo>
                  <a:lnTo>
                    <a:pt x="491036" y="83946"/>
                  </a:lnTo>
                  <a:lnTo>
                    <a:pt x="540899" y="83946"/>
                  </a:lnTo>
                  <a:lnTo>
                    <a:pt x="543184" y="83184"/>
                  </a:lnTo>
                  <a:lnTo>
                    <a:pt x="545573" y="82422"/>
                  </a:lnTo>
                  <a:lnTo>
                    <a:pt x="547859" y="81660"/>
                  </a:lnTo>
                  <a:lnTo>
                    <a:pt x="550248" y="80898"/>
                  </a:lnTo>
                  <a:lnTo>
                    <a:pt x="552533" y="80137"/>
                  </a:lnTo>
                  <a:lnTo>
                    <a:pt x="554923" y="79375"/>
                  </a:lnTo>
                  <a:close/>
                </a:path>
                <a:path w="574675" h="102869">
                  <a:moveTo>
                    <a:pt x="570505" y="73914"/>
                  </a:moveTo>
                  <a:lnTo>
                    <a:pt x="540899" y="73913"/>
                  </a:lnTo>
                  <a:lnTo>
                    <a:pt x="538509" y="74675"/>
                  </a:lnTo>
                  <a:lnTo>
                    <a:pt x="535393" y="75437"/>
                  </a:lnTo>
                  <a:lnTo>
                    <a:pt x="533108" y="76199"/>
                  </a:lnTo>
                  <a:lnTo>
                    <a:pt x="523758" y="78612"/>
                  </a:lnTo>
                  <a:lnTo>
                    <a:pt x="519811" y="79374"/>
                  </a:lnTo>
                  <a:lnTo>
                    <a:pt x="556481" y="79375"/>
                  </a:lnTo>
                  <a:lnTo>
                    <a:pt x="558766" y="78613"/>
                  </a:lnTo>
                  <a:lnTo>
                    <a:pt x="563441" y="76200"/>
                  </a:lnTo>
                  <a:lnTo>
                    <a:pt x="564999" y="76200"/>
                  </a:lnTo>
                  <a:lnTo>
                    <a:pt x="568116" y="74676"/>
                  </a:lnTo>
                  <a:lnTo>
                    <a:pt x="568947" y="74676"/>
                  </a:lnTo>
                  <a:lnTo>
                    <a:pt x="570505" y="73914"/>
                  </a:lnTo>
                  <a:close/>
                </a:path>
                <a:path w="574675" h="102869">
                  <a:moveTo>
                    <a:pt x="574349" y="13208"/>
                  </a:moveTo>
                  <a:lnTo>
                    <a:pt x="564999" y="13207"/>
                  </a:lnTo>
                  <a:lnTo>
                    <a:pt x="564999" y="66167"/>
                  </a:lnTo>
                  <a:lnTo>
                    <a:pt x="564272" y="66167"/>
                  </a:lnTo>
                  <a:lnTo>
                    <a:pt x="563441" y="66929"/>
                  </a:lnTo>
                  <a:lnTo>
                    <a:pt x="561883" y="67691"/>
                  </a:lnTo>
                  <a:lnTo>
                    <a:pt x="560325" y="67691"/>
                  </a:lnTo>
                  <a:lnTo>
                    <a:pt x="555650" y="69977"/>
                  </a:lnTo>
                  <a:lnTo>
                    <a:pt x="554092" y="69977"/>
                  </a:lnTo>
                  <a:lnTo>
                    <a:pt x="551806" y="70738"/>
                  </a:lnTo>
                  <a:lnTo>
                    <a:pt x="550248" y="71500"/>
                  </a:lnTo>
                  <a:lnTo>
                    <a:pt x="547859" y="72389"/>
                  </a:lnTo>
                  <a:lnTo>
                    <a:pt x="545573" y="73151"/>
                  </a:lnTo>
                  <a:lnTo>
                    <a:pt x="543184" y="73913"/>
                  </a:lnTo>
                  <a:lnTo>
                    <a:pt x="571232" y="73914"/>
                  </a:lnTo>
                  <a:lnTo>
                    <a:pt x="571855" y="73152"/>
                  </a:lnTo>
                  <a:lnTo>
                    <a:pt x="572063" y="73152"/>
                  </a:lnTo>
                  <a:lnTo>
                    <a:pt x="572479" y="72390"/>
                  </a:lnTo>
                  <a:lnTo>
                    <a:pt x="574250" y="70104"/>
                  </a:lnTo>
                  <a:lnTo>
                    <a:pt x="574349" y="13208"/>
                  </a:lnTo>
                  <a:close/>
                </a:path>
                <a:path w="574675" h="102869">
                  <a:moveTo>
                    <a:pt x="351255" y="39765"/>
                  </a:moveTo>
                  <a:lnTo>
                    <a:pt x="223888" y="39861"/>
                  </a:lnTo>
                  <a:lnTo>
                    <a:pt x="232247" y="40385"/>
                  </a:lnTo>
                  <a:lnTo>
                    <a:pt x="341364" y="40385"/>
                  </a:lnTo>
                  <a:lnTo>
                    <a:pt x="351255" y="39765"/>
                  </a:lnTo>
                  <a:close/>
                </a:path>
                <a:path w="574675" h="102869">
                  <a:moveTo>
                    <a:pt x="380244" y="38867"/>
                  </a:moveTo>
                  <a:lnTo>
                    <a:pt x="194060" y="38988"/>
                  </a:lnTo>
                  <a:lnTo>
                    <a:pt x="202630" y="39877"/>
                  </a:lnTo>
                  <a:lnTo>
                    <a:pt x="223888" y="39861"/>
                  </a:lnTo>
                  <a:lnTo>
                    <a:pt x="222118" y="39750"/>
                  </a:lnTo>
                  <a:lnTo>
                    <a:pt x="370949" y="39750"/>
                  </a:lnTo>
                  <a:lnTo>
                    <a:pt x="380244" y="38867"/>
                  </a:lnTo>
                  <a:close/>
                </a:path>
                <a:path w="574675" h="102869">
                  <a:moveTo>
                    <a:pt x="351492" y="39750"/>
                  </a:moveTo>
                  <a:lnTo>
                    <a:pt x="222118" y="39750"/>
                  </a:lnTo>
                  <a:lnTo>
                    <a:pt x="223888" y="39861"/>
                  </a:lnTo>
                  <a:lnTo>
                    <a:pt x="351255" y="39765"/>
                  </a:lnTo>
                  <a:lnTo>
                    <a:pt x="351492" y="39750"/>
                  </a:lnTo>
                  <a:close/>
                </a:path>
                <a:path w="574675" h="102869">
                  <a:moveTo>
                    <a:pt x="370949" y="39750"/>
                  </a:moveTo>
                  <a:lnTo>
                    <a:pt x="351492" y="39750"/>
                  </a:lnTo>
                  <a:lnTo>
                    <a:pt x="351255" y="39765"/>
                  </a:lnTo>
                  <a:lnTo>
                    <a:pt x="370949" y="39750"/>
                  </a:lnTo>
                  <a:close/>
                </a:path>
                <a:path w="574675" h="102869">
                  <a:moveTo>
                    <a:pt x="397389" y="38104"/>
                  </a:moveTo>
                  <a:lnTo>
                    <a:pt x="168339" y="38226"/>
                  </a:lnTo>
                  <a:lnTo>
                    <a:pt x="176141" y="38988"/>
                  </a:lnTo>
                  <a:lnTo>
                    <a:pt x="388921" y="38861"/>
                  </a:lnTo>
                  <a:lnTo>
                    <a:pt x="397389" y="38104"/>
                  </a:lnTo>
                  <a:close/>
                </a:path>
                <a:path w="574675" h="102869">
                  <a:moveTo>
                    <a:pt x="414539" y="37341"/>
                  </a:moveTo>
                  <a:lnTo>
                    <a:pt x="152757" y="37464"/>
                  </a:lnTo>
                  <a:lnTo>
                    <a:pt x="159769" y="38226"/>
                  </a:lnTo>
                  <a:lnTo>
                    <a:pt x="160247" y="37972"/>
                  </a:lnTo>
                  <a:lnTo>
                    <a:pt x="408900" y="37845"/>
                  </a:lnTo>
                  <a:lnTo>
                    <a:pt x="414539" y="37341"/>
                  </a:lnTo>
                  <a:close/>
                </a:path>
                <a:path w="574675" h="102869">
                  <a:moveTo>
                    <a:pt x="408900" y="37845"/>
                  </a:moveTo>
                  <a:lnTo>
                    <a:pt x="160247" y="37972"/>
                  </a:lnTo>
                  <a:lnTo>
                    <a:pt x="160548" y="38226"/>
                  </a:lnTo>
                  <a:lnTo>
                    <a:pt x="406061" y="38099"/>
                  </a:lnTo>
                  <a:lnTo>
                    <a:pt x="408900" y="37845"/>
                  </a:lnTo>
                  <a:close/>
                </a:path>
                <a:path w="574675" h="102869">
                  <a:moveTo>
                    <a:pt x="457464" y="34165"/>
                  </a:moveTo>
                  <a:lnTo>
                    <a:pt x="111454" y="34289"/>
                  </a:lnTo>
                  <a:lnTo>
                    <a:pt x="117687" y="35178"/>
                  </a:lnTo>
                  <a:lnTo>
                    <a:pt x="123919" y="35940"/>
                  </a:lnTo>
                  <a:lnTo>
                    <a:pt x="130931" y="35940"/>
                  </a:lnTo>
                  <a:lnTo>
                    <a:pt x="144966" y="37464"/>
                  </a:lnTo>
                  <a:lnTo>
                    <a:pt x="422370" y="37337"/>
                  </a:lnTo>
                  <a:lnTo>
                    <a:pt x="429434" y="36575"/>
                  </a:lnTo>
                  <a:lnTo>
                    <a:pt x="437225" y="36575"/>
                  </a:lnTo>
                  <a:lnTo>
                    <a:pt x="444185" y="35813"/>
                  </a:lnTo>
                  <a:lnTo>
                    <a:pt x="457464" y="34165"/>
                  </a:lnTo>
                  <a:close/>
                </a:path>
                <a:path w="574675" h="102869">
                  <a:moveTo>
                    <a:pt x="480855" y="31876"/>
                  </a:moveTo>
                  <a:lnTo>
                    <a:pt x="88070" y="32003"/>
                  </a:lnTo>
                  <a:lnTo>
                    <a:pt x="93524" y="32765"/>
                  </a:lnTo>
                  <a:lnTo>
                    <a:pt x="98978" y="33654"/>
                  </a:lnTo>
                  <a:lnTo>
                    <a:pt x="105210" y="34289"/>
                  </a:lnTo>
                  <a:lnTo>
                    <a:pt x="463715" y="34162"/>
                  </a:lnTo>
                  <a:lnTo>
                    <a:pt x="469948" y="33527"/>
                  </a:lnTo>
                  <a:lnTo>
                    <a:pt x="475454" y="32638"/>
                  </a:lnTo>
                  <a:lnTo>
                    <a:pt x="480855" y="31876"/>
                  </a:lnTo>
                  <a:close/>
                </a:path>
                <a:path w="574675" h="102869">
                  <a:moveTo>
                    <a:pt x="168339" y="28955"/>
                  </a:moveTo>
                  <a:lnTo>
                    <a:pt x="64686" y="28955"/>
                  </a:lnTo>
                  <a:lnTo>
                    <a:pt x="69361" y="29717"/>
                  </a:lnTo>
                  <a:lnTo>
                    <a:pt x="73257" y="30479"/>
                  </a:lnTo>
                  <a:lnTo>
                    <a:pt x="83395" y="32003"/>
                  </a:lnTo>
                  <a:lnTo>
                    <a:pt x="275119" y="31876"/>
                  </a:lnTo>
                  <a:lnTo>
                    <a:pt x="264201" y="31114"/>
                  </a:lnTo>
                  <a:lnTo>
                    <a:pt x="222118" y="31114"/>
                  </a:lnTo>
                  <a:lnTo>
                    <a:pt x="212769" y="30479"/>
                  </a:lnTo>
                  <a:lnTo>
                    <a:pt x="194060" y="30479"/>
                  </a:lnTo>
                  <a:lnTo>
                    <a:pt x="185490" y="29717"/>
                  </a:lnTo>
                  <a:lnTo>
                    <a:pt x="176920" y="29717"/>
                  </a:lnTo>
                  <a:lnTo>
                    <a:pt x="168339" y="28955"/>
                  </a:lnTo>
                  <a:close/>
                </a:path>
                <a:path w="574675" h="102869">
                  <a:moveTo>
                    <a:pt x="560325" y="15493"/>
                  </a:moveTo>
                  <a:lnTo>
                    <a:pt x="527602" y="15493"/>
                  </a:lnTo>
                  <a:lnTo>
                    <a:pt x="524486" y="16382"/>
                  </a:lnTo>
                  <a:lnTo>
                    <a:pt x="500385" y="21081"/>
                  </a:lnTo>
                  <a:lnTo>
                    <a:pt x="495710" y="21081"/>
                  </a:lnTo>
                  <a:lnTo>
                    <a:pt x="474623" y="24129"/>
                  </a:lnTo>
                  <a:lnTo>
                    <a:pt x="469221" y="24129"/>
                  </a:lnTo>
                  <a:lnTo>
                    <a:pt x="456755" y="25653"/>
                  </a:lnTo>
                  <a:lnTo>
                    <a:pt x="449691" y="26415"/>
                  </a:lnTo>
                  <a:lnTo>
                    <a:pt x="443458" y="26415"/>
                  </a:lnTo>
                  <a:lnTo>
                    <a:pt x="436394" y="27304"/>
                  </a:lnTo>
                  <a:lnTo>
                    <a:pt x="428603" y="27939"/>
                  </a:lnTo>
                  <a:lnTo>
                    <a:pt x="421643" y="27939"/>
                  </a:lnTo>
                  <a:lnTo>
                    <a:pt x="413852" y="28828"/>
                  </a:lnTo>
                  <a:lnTo>
                    <a:pt x="406061" y="28828"/>
                  </a:lnTo>
                  <a:lnTo>
                    <a:pt x="397439" y="29590"/>
                  </a:lnTo>
                  <a:lnTo>
                    <a:pt x="388921" y="29590"/>
                  </a:lnTo>
                  <a:lnTo>
                    <a:pt x="379571" y="30352"/>
                  </a:lnTo>
                  <a:lnTo>
                    <a:pt x="361600" y="30352"/>
                  </a:lnTo>
                  <a:lnTo>
                    <a:pt x="351492" y="31114"/>
                  </a:lnTo>
                  <a:lnTo>
                    <a:pt x="309410" y="31114"/>
                  </a:lnTo>
                  <a:lnTo>
                    <a:pt x="298492" y="31876"/>
                  </a:lnTo>
                  <a:lnTo>
                    <a:pt x="486361" y="31876"/>
                  </a:lnTo>
                  <a:lnTo>
                    <a:pt x="501943" y="29590"/>
                  </a:lnTo>
                  <a:lnTo>
                    <a:pt x="510462" y="27939"/>
                  </a:lnTo>
                  <a:lnTo>
                    <a:pt x="514409" y="27304"/>
                  </a:lnTo>
                  <a:lnTo>
                    <a:pt x="518253" y="27304"/>
                  </a:lnTo>
                  <a:lnTo>
                    <a:pt x="522200" y="26415"/>
                  </a:lnTo>
                  <a:lnTo>
                    <a:pt x="526044" y="25653"/>
                  </a:lnTo>
                  <a:lnTo>
                    <a:pt x="532277" y="24129"/>
                  </a:lnTo>
                  <a:lnTo>
                    <a:pt x="532484" y="23875"/>
                  </a:lnTo>
                  <a:lnTo>
                    <a:pt x="533869" y="23875"/>
                  </a:lnTo>
                  <a:lnTo>
                    <a:pt x="535393" y="23367"/>
                  </a:lnTo>
                  <a:lnTo>
                    <a:pt x="535601" y="23113"/>
                  </a:lnTo>
                  <a:lnTo>
                    <a:pt x="536986" y="23113"/>
                  </a:lnTo>
                  <a:lnTo>
                    <a:pt x="538509" y="22605"/>
                  </a:lnTo>
                  <a:lnTo>
                    <a:pt x="541626" y="21716"/>
                  </a:lnTo>
                  <a:lnTo>
                    <a:pt x="544015" y="21081"/>
                  </a:lnTo>
                  <a:lnTo>
                    <a:pt x="546301" y="20192"/>
                  </a:lnTo>
                  <a:lnTo>
                    <a:pt x="548690" y="20192"/>
                  </a:lnTo>
                  <a:lnTo>
                    <a:pt x="550975" y="19430"/>
                  </a:lnTo>
                  <a:lnTo>
                    <a:pt x="553365" y="18668"/>
                  </a:lnTo>
                  <a:lnTo>
                    <a:pt x="554923" y="17906"/>
                  </a:lnTo>
                  <a:lnTo>
                    <a:pt x="557208" y="17144"/>
                  </a:lnTo>
                  <a:lnTo>
                    <a:pt x="558766" y="16382"/>
                  </a:lnTo>
                  <a:lnTo>
                    <a:pt x="560325" y="15493"/>
                  </a:lnTo>
                  <a:close/>
                </a:path>
                <a:path w="574675" h="102869">
                  <a:moveTo>
                    <a:pt x="104435" y="24764"/>
                  </a:moveTo>
                  <a:lnTo>
                    <a:pt x="42632" y="24764"/>
                  </a:lnTo>
                  <a:lnTo>
                    <a:pt x="42861" y="25018"/>
                  </a:lnTo>
                  <a:lnTo>
                    <a:pt x="49104" y="26542"/>
                  </a:lnTo>
                  <a:lnTo>
                    <a:pt x="53000" y="27431"/>
                  </a:lnTo>
                  <a:lnTo>
                    <a:pt x="56895" y="28066"/>
                  </a:lnTo>
                  <a:lnTo>
                    <a:pt x="60791" y="28955"/>
                  </a:lnTo>
                  <a:lnTo>
                    <a:pt x="160548" y="28955"/>
                  </a:lnTo>
                  <a:lnTo>
                    <a:pt x="152757" y="28066"/>
                  </a:lnTo>
                  <a:lnTo>
                    <a:pt x="145745" y="28066"/>
                  </a:lnTo>
                  <a:lnTo>
                    <a:pt x="137943" y="27431"/>
                  </a:lnTo>
                  <a:lnTo>
                    <a:pt x="131711" y="27431"/>
                  </a:lnTo>
                  <a:lnTo>
                    <a:pt x="118466" y="25780"/>
                  </a:lnTo>
                  <a:lnTo>
                    <a:pt x="112233" y="25780"/>
                  </a:lnTo>
                  <a:lnTo>
                    <a:pt x="104435" y="24764"/>
                  </a:lnTo>
                  <a:close/>
                </a:path>
                <a:path w="574675" h="102869">
                  <a:moveTo>
                    <a:pt x="100536" y="24256"/>
                  </a:moveTo>
                  <a:lnTo>
                    <a:pt x="39744" y="24256"/>
                  </a:lnTo>
                  <a:lnTo>
                    <a:pt x="42082" y="25018"/>
                  </a:lnTo>
                  <a:lnTo>
                    <a:pt x="42632" y="24764"/>
                  </a:lnTo>
                  <a:lnTo>
                    <a:pt x="104435" y="24764"/>
                  </a:lnTo>
                  <a:lnTo>
                    <a:pt x="100536" y="24256"/>
                  </a:lnTo>
                  <a:close/>
                </a:path>
                <a:path w="574675" h="102869">
                  <a:moveTo>
                    <a:pt x="35849" y="14096"/>
                  </a:moveTo>
                  <a:lnTo>
                    <a:pt x="8570" y="14096"/>
                  </a:lnTo>
                  <a:lnTo>
                    <a:pt x="9349" y="14985"/>
                  </a:lnTo>
                  <a:lnTo>
                    <a:pt x="10907" y="15620"/>
                  </a:lnTo>
                  <a:lnTo>
                    <a:pt x="12465" y="15620"/>
                  </a:lnTo>
                  <a:lnTo>
                    <a:pt x="13244" y="16509"/>
                  </a:lnTo>
                  <a:lnTo>
                    <a:pt x="17929" y="18795"/>
                  </a:lnTo>
                  <a:lnTo>
                    <a:pt x="19643" y="18795"/>
                  </a:lnTo>
                  <a:lnTo>
                    <a:pt x="20267" y="19557"/>
                  </a:lnTo>
                  <a:lnTo>
                    <a:pt x="21825" y="19557"/>
                  </a:lnTo>
                  <a:lnTo>
                    <a:pt x="24162" y="20319"/>
                  </a:lnTo>
                  <a:lnTo>
                    <a:pt x="26500" y="21208"/>
                  </a:lnTo>
                  <a:lnTo>
                    <a:pt x="28837" y="21843"/>
                  </a:lnTo>
                  <a:lnTo>
                    <a:pt x="31174" y="22732"/>
                  </a:lnTo>
                  <a:lnTo>
                    <a:pt x="33512" y="23494"/>
                  </a:lnTo>
                  <a:lnTo>
                    <a:pt x="36628" y="24256"/>
                  </a:lnTo>
                  <a:lnTo>
                    <a:pt x="95082" y="24256"/>
                  </a:lnTo>
                  <a:lnTo>
                    <a:pt x="84174" y="22732"/>
                  </a:lnTo>
                  <a:lnTo>
                    <a:pt x="79500" y="21843"/>
                  </a:lnTo>
                  <a:lnTo>
                    <a:pt x="74815" y="21843"/>
                  </a:lnTo>
                  <a:lnTo>
                    <a:pt x="70140" y="21208"/>
                  </a:lnTo>
                  <a:lnTo>
                    <a:pt x="66245" y="20319"/>
                  </a:lnTo>
                  <a:lnTo>
                    <a:pt x="62505" y="19684"/>
                  </a:lnTo>
                  <a:lnTo>
                    <a:pt x="62349" y="19557"/>
                  </a:lnTo>
                  <a:lnTo>
                    <a:pt x="58609" y="18922"/>
                  </a:lnTo>
                  <a:lnTo>
                    <a:pt x="58453" y="18795"/>
                  </a:lnTo>
                  <a:lnTo>
                    <a:pt x="54558" y="18033"/>
                  </a:lnTo>
                  <a:lnTo>
                    <a:pt x="50662" y="18033"/>
                  </a:lnTo>
                  <a:lnTo>
                    <a:pt x="44419" y="16509"/>
                  </a:lnTo>
                  <a:lnTo>
                    <a:pt x="41303" y="15620"/>
                  </a:lnTo>
                  <a:lnTo>
                    <a:pt x="39225" y="15112"/>
                  </a:lnTo>
                  <a:lnTo>
                    <a:pt x="38965" y="14985"/>
                  </a:lnTo>
                  <a:lnTo>
                    <a:pt x="35849" y="14096"/>
                  </a:lnTo>
                  <a:close/>
                </a:path>
                <a:path w="574675" h="102869">
                  <a:moveTo>
                    <a:pt x="533869" y="23875"/>
                  </a:moveTo>
                  <a:lnTo>
                    <a:pt x="532484" y="23875"/>
                  </a:lnTo>
                  <a:lnTo>
                    <a:pt x="533108" y="24129"/>
                  </a:lnTo>
                  <a:lnTo>
                    <a:pt x="533869" y="23875"/>
                  </a:lnTo>
                  <a:close/>
                </a:path>
                <a:path w="574675" h="102869">
                  <a:moveTo>
                    <a:pt x="536986" y="23113"/>
                  </a:moveTo>
                  <a:lnTo>
                    <a:pt x="535601" y="23113"/>
                  </a:lnTo>
                  <a:lnTo>
                    <a:pt x="536224" y="23367"/>
                  </a:lnTo>
                  <a:lnTo>
                    <a:pt x="536986" y="23113"/>
                  </a:lnTo>
                  <a:close/>
                </a:path>
                <a:path w="574675" h="102869">
                  <a:moveTo>
                    <a:pt x="572063" y="762"/>
                  </a:moveTo>
                  <a:lnTo>
                    <a:pt x="567388" y="761"/>
                  </a:lnTo>
                  <a:lnTo>
                    <a:pt x="566765" y="1777"/>
                  </a:lnTo>
                  <a:lnTo>
                    <a:pt x="565830" y="2412"/>
                  </a:lnTo>
                  <a:lnTo>
                    <a:pt x="564999" y="3047"/>
                  </a:lnTo>
                  <a:lnTo>
                    <a:pt x="564272" y="3047"/>
                  </a:lnTo>
                  <a:lnTo>
                    <a:pt x="564272" y="3936"/>
                  </a:lnTo>
                  <a:lnTo>
                    <a:pt x="563441" y="3936"/>
                  </a:lnTo>
                  <a:lnTo>
                    <a:pt x="562610" y="4698"/>
                  </a:lnTo>
                  <a:lnTo>
                    <a:pt x="561883" y="4698"/>
                  </a:lnTo>
                  <a:lnTo>
                    <a:pt x="561156" y="5460"/>
                  </a:lnTo>
                  <a:lnTo>
                    <a:pt x="560325" y="6222"/>
                  </a:lnTo>
                  <a:lnTo>
                    <a:pt x="558766" y="6222"/>
                  </a:lnTo>
                  <a:lnTo>
                    <a:pt x="558039" y="6984"/>
                  </a:lnTo>
                  <a:lnTo>
                    <a:pt x="556481" y="7746"/>
                  </a:lnTo>
                  <a:lnTo>
                    <a:pt x="554923" y="7746"/>
                  </a:lnTo>
                  <a:lnTo>
                    <a:pt x="554715" y="8127"/>
                  </a:lnTo>
                  <a:lnTo>
                    <a:pt x="553365" y="8635"/>
                  </a:lnTo>
                  <a:lnTo>
                    <a:pt x="553157" y="8889"/>
                  </a:lnTo>
                  <a:lnTo>
                    <a:pt x="551806" y="9270"/>
                  </a:lnTo>
                  <a:lnTo>
                    <a:pt x="550248" y="10159"/>
                  </a:lnTo>
                  <a:lnTo>
                    <a:pt x="548690" y="10921"/>
                  </a:lnTo>
                  <a:lnTo>
                    <a:pt x="546301" y="10921"/>
                  </a:lnTo>
                  <a:lnTo>
                    <a:pt x="544015" y="11683"/>
                  </a:lnTo>
                  <a:lnTo>
                    <a:pt x="541626" y="12445"/>
                  </a:lnTo>
                  <a:lnTo>
                    <a:pt x="539341" y="13207"/>
                  </a:lnTo>
                  <a:lnTo>
                    <a:pt x="536224" y="13969"/>
                  </a:lnTo>
                  <a:lnTo>
                    <a:pt x="535912" y="14350"/>
                  </a:lnTo>
                  <a:lnTo>
                    <a:pt x="533835" y="14858"/>
                  </a:lnTo>
                  <a:lnTo>
                    <a:pt x="530718" y="15493"/>
                  </a:lnTo>
                  <a:lnTo>
                    <a:pt x="561883" y="15493"/>
                  </a:lnTo>
                  <a:lnTo>
                    <a:pt x="562714" y="14858"/>
                  </a:lnTo>
                  <a:lnTo>
                    <a:pt x="564272" y="13969"/>
                  </a:lnTo>
                  <a:lnTo>
                    <a:pt x="564999" y="13207"/>
                  </a:lnTo>
                  <a:lnTo>
                    <a:pt x="574349" y="13208"/>
                  </a:lnTo>
                  <a:lnTo>
                    <a:pt x="574349" y="4699"/>
                  </a:lnTo>
                  <a:lnTo>
                    <a:pt x="573621" y="3429"/>
                  </a:lnTo>
                  <a:lnTo>
                    <a:pt x="573621" y="2413"/>
                  </a:lnTo>
                  <a:lnTo>
                    <a:pt x="572479" y="1397"/>
                  </a:lnTo>
                  <a:lnTo>
                    <a:pt x="572063" y="762"/>
                  </a:lnTo>
                  <a:close/>
                </a:path>
                <a:path w="574675" h="102869">
                  <a:moveTo>
                    <a:pt x="22604" y="10286"/>
                  </a:moveTo>
                  <a:lnTo>
                    <a:pt x="21898" y="10540"/>
                  </a:lnTo>
                  <a:lnTo>
                    <a:pt x="23383" y="10540"/>
                  </a:lnTo>
                  <a:lnTo>
                    <a:pt x="22604" y="10286"/>
                  </a:lnTo>
                  <a:close/>
                </a:path>
                <a:path w="574675" h="102869">
                  <a:moveTo>
                    <a:pt x="4674" y="126"/>
                  </a:moveTo>
                  <a:lnTo>
                    <a:pt x="3698" y="761"/>
                  </a:lnTo>
                  <a:lnTo>
                    <a:pt x="3116" y="888"/>
                  </a:lnTo>
                  <a:lnTo>
                    <a:pt x="6232" y="888"/>
                  </a:lnTo>
                  <a:lnTo>
                    <a:pt x="5713" y="380"/>
                  </a:lnTo>
                  <a:lnTo>
                    <a:pt x="4903" y="380"/>
                  </a:lnTo>
                  <a:lnTo>
                    <a:pt x="4674" y="126"/>
                  </a:lnTo>
                  <a:close/>
                </a:path>
                <a:path w="574675" h="102869">
                  <a:moveTo>
                    <a:pt x="569674" y="0"/>
                  </a:moveTo>
                  <a:lnTo>
                    <a:pt x="568427" y="761"/>
                  </a:lnTo>
                  <a:lnTo>
                    <a:pt x="571544" y="762"/>
                  </a:lnTo>
                  <a:lnTo>
                    <a:pt x="570851" y="254"/>
                  </a:lnTo>
                  <a:lnTo>
                    <a:pt x="570089" y="254"/>
                  </a:lnTo>
                  <a:lnTo>
                    <a:pt x="569674" y="0"/>
                  </a:lnTo>
                  <a:close/>
                </a:path>
                <a:path w="574675" h="102869">
                  <a:moveTo>
                    <a:pt x="5453" y="126"/>
                  </a:moveTo>
                  <a:lnTo>
                    <a:pt x="4903" y="380"/>
                  </a:lnTo>
                  <a:lnTo>
                    <a:pt x="5713" y="380"/>
                  </a:lnTo>
                  <a:lnTo>
                    <a:pt x="5453" y="126"/>
                  </a:lnTo>
                  <a:close/>
                </a:path>
                <a:path w="574675" h="102869">
                  <a:moveTo>
                    <a:pt x="570505" y="0"/>
                  </a:moveTo>
                  <a:lnTo>
                    <a:pt x="570089" y="254"/>
                  </a:lnTo>
                  <a:lnTo>
                    <a:pt x="570851" y="254"/>
                  </a:lnTo>
                  <a:lnTo>
                    <a:pt x="570505" y="0"/>
                  </a:lnTo>
                  <a:close/>
                </a:path>
              </a:pathLst>
            </a:custGeom>
            <a:solidFill>
              <a:srgbClr val="39393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8335217A-2C68-9760-05C5-C98B9383877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8005" y="1850946"/>
              <a:ext cx="184680" cy="80057"/>
            </a:xfrm>
            <a:prstGeom prst="rect">
              <a:avLst/>
            </a:prstGeom>
          </p:spPr>
        </p:pic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C38E5B4B-3A99-382E-B40A-0997333C3B73}"/>
                </a:ext>
              </a:extLst>
            </p:cNvPr>
            <p:cNvSpPr/>
            <p:nvPr/>
          </p:nvSpPr>
          <p:spPr>
            <a:xfrm>
              <a:off x="4469843" y="1638565"/>
              <a:ext cx="19685" cy="104775"/>
            </a:xfrm>
            <a:custGeom>
              <a:avLst/>
              <a:gdLst/>
              <a:ahLst/>
              <a:cxnLst/>
              <a:rect l="l" t="t" r="r" b="b"/>
              <a:pathLst>
                <a:path w="19685" h="104775">
                  <a:moveTo>
                    <a:pt x="9349" y="0"/>
                  </a:moveTo>
                  <a:lnTo>
                    <a:pt x="0" y="8503"/>
                  </a:lnTo>
                  <a:lnTo>
                    <a:pt x="0" y="104220"/>
                  </a:lnTo>
                  <a:lnTo>
                    <a:pt x="19477" y="104220"/>
                  </a:lnTo>
                  <a:lnTo>
                    <a:pt x="19477" y="8503"/>
                  </a:lnTo>
                  <a:lnTo>
                    <a:pt x="9349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6FB60B7D-7ED2-FFF0-2877-EB253B22AA58}"/>
                </a:ext>
              </a:extLst>
            </p:cNvPr>
            <p:cNvSpPr/>
            <p:nvPr/>
          </p:nvSpPr>
          <p:spPr>
            <a:xfrm>
              <a:off x="4465168" y="1640121"/>
              <a:ext cx="29209" cy="107950"/>
            </a:xfrm>
            <a:custGeom>
              <a:avLst/>
              <a:gdLst/>
              <a:ahLst/>
              <a:cxnLst/>
              <a:rect l="l" t="t" r="r" b="b"/>
              <a:pathLst>
                <a:path w="29210" h="107950">
                  <a:moveTo>
                    <a:pt x="23020" y="0"/>
                  </a:moveTo>
                  <a:lnTo>
                    <a:pt x="5806" y="0"/>
                  </a:lnTo>
                  <a:lnTo>
                    <a:pt x="2399" y="3111"/>
                  </a:lnTo>
                  <a:lnTo>
                    <a:pt x="1558" y="3836"/>
                  </a:lnTo>
                  <a:lnTo>
                    <a:pt x="1163" y="4977"/>
                  </a:lnTo>
                  <a:lnTo>
                    <a:pt x="0" y="6948"/>
                  </a:lnTo>
                  <a:lnTo>
                    <a:pt x="0" y="102664"/>
                  </a:lnTo>
                  <a:lnTo>
                    <a:pt x="779" y="103908"/>
                  </a:lnTo>
                  <a:lnTo>
                    <a:pt x="779" y="104946"/>
                  </a:lnTo>
                  <a:lnTo>
                    <a:pt x="1745" y="105568"/>
                  </a:lnTo>
                  <a:lnTo>
                    <a:pt x="2337" y="106501"/>
                  </a:lnTo>
                  <a:lnTo>
                    <a:pt x="3376" y="106501"/>
                  </a:lnTo>
                  <a:lnTo>
                    <a:pt x="4674" y="107331"/>
                  </a:lnTo>
                  <a:lnTo>
                    <a:pt x="24152" y="107331"/>
                  </a:lnTo>
                  <a:lnTo>
                    <a:pt x="25450" y="106501"/>
                  </a:lnTo>
                  <a:lnTo>
                    <a:pt x="26489" y="106501"/>
                  </a:lnTo>
                  <a:lnTo>
                    <a:pt x="27081" y="105568"/>
                  </a:lnTo>
                  <a:lnTo>
                    <a:pt x="28047" y="104946"/>
                  </a:lnTo>
                  <a:lnTo>
                    <a:pt x="28047" y="103909"/>
                  </a:lnTo>
                  <a:lnTo>
                    <a:pt x="28827" y="102664"/>
                  </a:lnTo>
                  <a:lnTo>
                    <a:pt x="28827" y="97998"/>
                  </a:lnTo>
                  <a:lnTo>
                    <a:pt x="9349" y="97998"/>
                  </a:lnTo>
                  <a:lnTo>
                    <a:pt x="9349" y="8607"/>
                  </a:lnTo>
                  <a:lnTo>
                    <a:pt x="14408" y="3940"/>
                  </a:lnTo>
                  <a:lnTo>
                    <a:pt x="27286" y="3940"/>
                  </a:lnTo>
                  <a:lnTo>
                    <a:pt x="26489" y="3111"/>
                  </a:lnTo>
                  <a:lnTo>
                    <a:pt x="23020" y="0"/>
                  </a:lnTo>
                  <a:close/>
                </a:path>
                <a:path w="29210" h="107950">
                  <a:moveTo>
                    <a:pt x="19477" y="97998"/>
                  </a:moveTo>
                  <a:lnTo>
                    <a:pt x="9349" y="97998"/>
                  </a:lnTo>
                  <a:lnTo>
                    <a:pt x="19477" y="97998"/>
                  </a:lnTo>
                  <a:close/>
                </a:path>
                <a:path w="29210" h="107950">
                  <a:moveTo>
                    <a:pt x="28827" y="97998"/>
                  </a:moveTo>
                  <a:lnTo>
                    <a:pt x="19477" y="97998"/>
                  </a:lnTo>
                  <a:lnTo>
                    <a:pt x="28827" y="97998"/>
                  </a:lnTo>
                  <a:close/>
                </a:path>
                <a:path w="29210" h="107950">
                  <a:moveTo>
                    <a:pt x="28827" y="97998"/>
                  </a:moveTo>
                  <a:lnTo>
                    <a:pt x="19477" y="97998"/>
                  </a:lnTo>
                  <a:lnTo>
                    <a:pt x="28827" y="97998"/>
                  </a:lnTo>
                  <a:close/>
                </a:path>
                <a:path w="29210" h="107950">
                  <a:moveTo>
                    <a:pt x="27286" y="3940"/>
                  </a:moveTo>
                  <a:lnTo>
                    <a:pt x="14408" y="3940"/>
                  </a:lnTo>
                  <a:lnTo>
                    <a:pt x="19477" y="8607"/>
                  </a:lnTo>
                  <a:lnTo>
                    <a:pt x="19477" y="97998"/>
                  </a:lnTo>
                  <a:lnTo>
                    <a:pt x="28827" y="97998"/>
                  </a:lnTo>
                  <a:lnTo>
                    <a:pt x="28827" y="6948"/>
                  </a:lnTo>
                  <a:lnTo>
                    <a:pt x="27393" y="4562"/>
                  </a:lnTo>
                  <a:lnTo>
                    <a:pt x="27286" y="3940"/>
                  </a:lnTo>
                  <a:close/>
                </a:path>
              </a:pathLst>
            </a:custGeom>
            <a:solidFill>
              <a:srgbClr val="39393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66CEE4D9-C9A1-8692-ACC2-0D5410ACA49E}"/>
                </a:ext>
              </a:extLst>
            </p:cNvPr>
            <p:cNvSpPr/>
            <p:nvPr/>
          </p:nvSpPr>
          <p:spPr>
            <a:xfrm>
              <a:off x="3518240" y="2480249"/>
              <a:ext cx="213360" cy="151765"/>
            </a:xfrm>
            <a:custGeom>
              <a:avLst/>
              <a:gdLst/>
              <a:ahLst/>
              <a:cxnLst/>
              <a:rect l="l" t="t" r="r" b="b"/>
              <a:pathLst>
                <a:path w="213360" h="151764">
                  <a:moveTo>
                    <a:pt x="0" y="0"/>
                  </a:moveTo>
                  <a:lnTo>
                    <a:pt x="95083" y="140806"/>
                  </a:lnTo>
                  <a:lnTo>
                    <a:pt x="151136" y="146519"/>
                  </a:lnTo>
                  <a:lnTo>
                    <a:pt x="212768" y="151198"/>
                  </a:lnTo>
                  <a:lnTo>
                    <a:pt x="212768" y="4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48F5CBB6-F10D-692E-BE0C-49BDD4935E9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2423" y="2915889"/>
              <a:ext cx="213559" cy="64564"/>
            </a:xfrm>
            <a:prstGeom prst="rect">
              <a:avLst/>
            </a:prstGeom>
          </p:spPr>
        </p:pic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4404FDF5-B61C-78E2-63F8-3F258031BAEA}"/>
                </a:ext>
              </a:extLst>
            </p:cNvPr>
            <p:cNvSpPr/>
            <p:nvPr/>
          </p:nvSpPr>
          <p:spPr>
            <a:xfrm>
              <a:off x="4239154" y="2670842"/>
              <a:ext cx="481330" cy="213360"/>
            </a:xfrm>
            <a:custGeom>
              <a:avLst/>
              <a:gdLst/>
              <a:ahLst/>
              <a:cxnLst/>
              <a:rect l="l" t="t" r="r" b="b"/>
              <a:pathLst>
                <a:path w="481329" h="213360">
                  <a:moveTo>
                    <a:pt x="480835" y="0"/>
                  </a:moveTo>
                  <a:lnTo>
                    <a:pt x="0" y="0"/>
                  </a:lnTo>
                  <a:lnTo>
                    <a:pt x="102873" y="213148"/>
                  </a:lnTo>
                  <a:lnTo>
                    <a:pt x="377992" y="213148"/>
                  </a:lnTo>
                  <a:lnTo>
                    <a:pt x="480835" y="0"/>
                  </a:lnTo>
                  <a:close/>
                </a:path>
              </a:pathLst>
            </a:custGeom>
            <a:solidFill>
              <a:srgbClr val="557DC5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4BF4D8FC-C2FE-37B3-9883-AEDA1786BF26}"/>
                </a:ext>
              </a:extLst>
            </p:cNvPr>
            <p:cNvSpPr/>
            <p:nvPr/>
          </p:nvSpPr>
          <p:spPr>
            <a:xfrm>
              <a:off x="4235246" y="2666187"/>
              <a:ext cx="488950" cy="222250"/>
            </a:xfrm>
            <a:custGeom>
              <a:avLst/>
              <a:gdLst/>
              <a:ahLst/>
              <a:cxnLst/>
              <a:rect l="l" t="t" r="r" b="b"/>
              <a:pathLst>
                <a:path w="488950" h="222250">
                  <a:moveTo>
                    <a:pt x="488683" y="2324"/>
                  </a:moveTo>
                  <a:lnTo>
                    <a:pt x="487362" y="1549"/>
                  </a:lnTo>
                  <a:lnTo>
                    <a:pt x="484733" y="0"/>
                  </a:lnTo>
                  <a:lnTo>
                    <a:pt x="477050" y="0"/>
                  </a:lnTo>
                  <a:lnTo>
                    <a:pt x="477050" y="9334"/>
                  </a:lnTo>
                  <a:lnTo>
                    <a:pt x="379095" y="213144"/>
                  </a:lnTo>
                  <a:lnTo>
                    <a:pt x="109537" y="213144"/>
                  </a:lnTo>
                  <a:lnTo>
                    <a:pt x="10807" y="9334"/>
                  </a:lnTo>
                  <a:lnTo>
                    <a:pt x="477050" y="9334"/>
                  </a:lnTo>
                  <a:lnTo>
                    <a:pt x="477050" y="0"/>
                  </a:lnTo>
                  <a:lnTo>
                    <a:pt x="3898" y="0"/>
                  </a:lnTo>
                  <a:lnTo>
                    <a:pt x="1295" y="1549"/>
                  </a:lnTo>
                  <a:lnTo>
                    <a:pt x="0" y="2324"/>
                  </a:lnTo>
                  <a:lnTo>
                    <a:pt x="0" y="6997"/>
                  </a:lnTo>
                  <a:lnTo>
                    <a:pt x="102095" y="219367"/>
                  </a:lnTo>
                  <a:lnTo>
                    <a:pt x="105994" y="221703"/>
                  </a:lnTo>
                  <a:lnTo>
                    <a:pt x="106426" y="221538"/>
                  </a:lnTo>
                  <a:lnTo>
                    <a:pt x="106768" y="221703"/>
                  </a:lnTo>
                  <a:lnTo>
                    <a:pt x="381889" y="221703"/>
                  </a:lnTo>
                  <a:lnTo>
                    <a:pt x="382168" y="221538"/>
                  </a:lnTo>
                  <a:lnTo>
                    <a:pt x="382625" y="221703"/>
                  </a:lnTo>
                  <a:lnTo>
                    <a:pt x="382943" y="221513"/>
                  </a:lnTo>
                  <a:lnTo>
                    <a:pt x="386562" y="219367"/>
                  </a:lnTo>
                  <a:lnTo>
                    <a:pt x="389559" y="213144"/>
                  </a:lnTo>
                  <a:lnTo>
                    <a:pt x="487565" y="9334"/>
                  </a:lnTo>
                  <a:lnTo>
                    <a:pt x="488683" y="6997"/>
                  </a:lnTo>
                  <a:lnTo>
                    <a:pt x="488683" y="2324"/>
                  </a:lnTo>
                  <a:close/>
                </a:path>
              </a:pathLst>
            </a:custGeom>
            <a:solidFill>
              <a:srgbClr val="39393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C72A20C-2A82-76F7-C78A-6143D720CCFA}"/>
                </a:ext>
              </a:extLst>
            </p:cNvPr>
            <p:cNvSpPr/>
            <p:nvPr/>
          </p:nvSpPr>
          <p:spPr>
            <a:xfrm>
              <a:off x="4174464" y="2647518"/>
              <a:ext cx="610235" cy="158115"/>
            </a:xfrm>
            <a:custGeom>
              <a:avLst/>
              <a:gdLst/>
              <a:ahLst/>
              <a:cxnLst/>
              <a:rect l="l" t="t" r="r" b="b"/>
              <a:pathLst>
                <a:path w="610235" h="158114">
                  <a:moveTo>
                    <a:pt x="610235" y="0"/>
                  </a:moveTo>
                  <a:lnTo>
                    <a:pt x="596214" y="0"/>
                  </a:lnTo>
                  <a:lnTo>
                    <a:pt x="0" y="0"/>
                  </a:lnTo>
                  <a:lnTo>
                    <a:pt x="3746" y="20218"/>
                  </a:lnTo>
                  <a:lnTo>
                    <a:pt x="21805" y="117462"/>
                  </a:lnTo>
                  <a:lnTo>
                    <a:pt x="97320" y="137693"/>
                  </a:lnTo>
                  <a:lnTo>
                    <a:pt x="186537" y="151599"/>
                  </a:lnTo>
                  <a:lnTo>
                    <a:pt x="305498" y="157911"/>
                  </a:lnTo>
                  <a:lnTo>
                    <a:pt x="423710" y="151599"/>
                  </a:lnTo>
                  <a:lnTo>
                    <a:pt x="512737" y="137693"/>
                  </a:lnTo>
                  <a:lnTo>
                    <a:pt x="568883" y="123786"/>
                  </a:lnTo>
                  <a:lnTo>
                    <a:pt x="596214" y="75514"/>
                  </a:lnTo>
                  <a:lnTo>
                    <a:pt x="606475" y="20218"/>
                  </a:lnTo>
                  <a:lnTo>
                    <a:pt x="610235" y="0"/>
                  </a:lnTo>
                  <a:close/>
                </a:path>
              </a:pathLst>
            </a:custGeom>
            <a:solidFill>
              <a:srgbClr val="7B96D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265FADE1-90B1-9057-A445-CB50FA1F88D4}"/>
                </a:ext>
              </a:extLst>
            </p:cNvPr>
            <p:cNvSpPr/>
            <p:nvPr/>
          </p:nvSpPr>
          <p:spPr>
            <a:xfrm>
              <a:off x="4169778" y="2642844"/>
              <a:ext cx="619760" cy="167640"/>
            </a:xfrm>
            <a:custGeom>
              <a:avLst/>
              <a:gdLst/>
              <a:ahLst/>
              <a:cxnLst/>
              <a:rect l="l" t="t" r="r" b="b"/>
              <a:pathLst>
                <a:path w="619760" h="167639">
                  <a:moveTo>
                    <a:pt x="619594" y="5448"/>
                  </a:moveTo>
                  <a:lnTo>
                    <a:pt x="618769" y="3111"/>
                  </a:lnTo>
                  <a:lnTo>
                    <a:pt x="618769" y="2336"/>
                  </a:lnTo>
                  <a:lnTo>
                    <a:pt x="618451" y="2146"/>
                  </a:lnTo>
                  <a:lnTo>
                    <a:pt x="618045" y="787"/>
                  </a:lnTo>
                  <a:lnTo>
                    <a:pt x="615543" y="355"/>
                  </a:lnTo>
                  <a:lnTo>
                    <a:pt x="614921" y="0"/>
                  </a:lnTo>
                  <a:lnTo>
                    <a:pt x="609942" y="0"/>
                  </a:lnTo>
                  <a:lnTo>
                    <a:pt x="609942" y="9334"/>
                  </a:lnTo>
                  <a:lnTo>
                    <a:pt x="606945" y="24892"/>
                  </a:lnTo>
                  <a:lnTo>
                    <a:pt x="600900" y="56286"/>
                  </a:lnTo>
                  <a:lnTo>
                    <a:pt x="588949" y="118351"/>
                  </a:lnTo>
                  <a:lnTo>
                    <a:pt x="587603" y="119024"/>
                  </a:lnTo>
                  <a:lnTo>
                    <a:pt x="585317" y="119799"/>
                  </a:lnTo>
                  <a:lnTo>
                    <a:pt x="585000" y="120142"/>
                  </a:lnTo>
                  <a:lnTo>
                    <a:pt x="583755" y="120573"/>
                  </a:lnTo>
                  <a:lnTo>
                    <a:pt x="581367" y="121361"/>
                  </a:lnTo>
                  <a:lnTo>
                    <a:pt x="572020" y="123685"/>
                  </a:lnTo>
                  <a:lnTo>
                    <a:pt x="568909" y="125247"/>
                  </a:lnTo>
                  <a:lnTo>
                    <a:pt x="565061" y="126022"/>
                  </a:lnTo>
                  <a:lnTo>
                    <a:pt x="560387" y="127584"/>
                  </a:lnTo>
                  <a:lnTo>
                    <a:pt x="555713" y="128358"/>
                  </a:lnTo>
                  <a:lnTo>
                    <a:pt x="551040" y="129908"/>
                  </a:lnTo>
                  <a:lnTo>
                    <a:pt x="546366" y="130695"/>
                  </a:lnTo>
                  <a:lnTo>
                    <a:pt x="540854" y="132245"/>
                  </a:lnTo>
                  <a:lnTo>
                    <a:pt x="535457" y="133794"/>
                  </a:lnTo>
                  <a:lnTo>
                    <a:pt x="529221" y="135356"/>
                  </a:lnTo>
                  <a:lnTo>
                    <a:pt x="522986" y="136131"/>
                  </a:lnTo>
                  <a:lnTo>
                    <a:pt x="516750" y="137693"/>
                  </a:lnTo>
                  <a:lnTo>
                    <a:pt x="502729" y="140804"/>
                  </a:lnTo>
                  <a:lnTo>
                    <a:pt x="495668" y="141579"/>
                  </a:lnTo>
                  <a:lnTo>
                    <a:pt x="480085" y="144691"/>
                  </a:lnTo>
                  <a:lnTo>
                    <a:pt x="472287" y="145465"/>
                  </a:lnTo>
                  <a:lnTo>
                    <a:pt x="455155" y="148590"/>
                  </a:lnTo>
                  <a:lnTo>
                    <a:pt x="446532" y="149364"/>
                  </a:lnTo>
                  <a:lnTo>
                    <a:pt x="437184" y="150926"/>
                  </a:lnTo>
                  <a:lnTo>
                    <a:pt x="409130" y="153250"/>
                  </a:lnTo>
                  <a:lnTo>
                    <a:pt x="399059" y="154813"/>
                  </a:lnTo>
                  <a:lnTo>
                    <a:pt x="388150" y="155587"/>
                  </a:lnTo>
                  <a:lnTo>
                    <a:pt x="377990" y="155587"/>
                  </a:lnTo>
                  <a:lnTo>
                    <a:pt x="356171" y="157149"/>
                  </a:lnTo>
                  <a:lnTo>
                    <a:pt x="345262" y="157149"/>
                  </a:lnTo>
                  <a:lnTo>
                    <a:pt x="333565" y="157924"/>
                  </a:lnTo>
                  <a:lnTo>
                    <a:pt x="286804" y="157924"/>
                  </a:lnTo>
                  <a:lnTo>
                    <a:pt x="275120" y="157149"/>
                  </a:lnTo>
                  <a:lnTo>
                    <a:pt x="264210" y="157149"/>
                  </a:lnTo>
                  <a:lnTo>
                    <a:pt x="242379" y="155587"/>
                  </a:lnTo>
                  <a:lnTo>
                    <a:pt x="231470" y="155587"/>
                  </a:lnTo>
                  <a:lnTo>
                    <a:pt x="221335" y="154813"/>
                  </a:lnTo>
                  <a:lnTo>
                    <a:pt x="211213" y="153250"/>
                  </a:lnTo>
                  <a:lnTo>
                    <a:pt x="201079" y="152476"/>
                  </a:lnTo>
                  <a:lnTo>
                    <a:pt x="182372" y="150926"/>
                  </a:lnTo>
                  <a:lnTo>
                    <a:pt x="173024" y="149364"/>
                  </a:lnTo>
                  <a:lnTo>
                    <a:pt x="164439" y="148590"/>
                  </a:lnTo>
                  <a:lnTo>
                    <a:pt x="147307" y="145465"/>
                  </a:lnTo>
                  <a:lnTo>
                    <a:pt x="139509" y="144691"/>
                  </a:lnTo>
                  <a:lnTo>
                    <a:pt x="123913" y="141579"/>
                  </a:lnTo>
                  <a:lnTo>
                    <a:pt x="116903" y="140804"/>
                  </a:lnTo>
                  <a:lnTo>
                    <a:pt x="102882" y="137693"/>
                  </a:lnTo>
                  <a:lnTo>
                    <a:pt x="96634" y="136131"/>
                  </a:lnTo>
                  <a:lnTo>
                    <a:pt x="95224" y="135953"/>
                  </a:lnTo>
                  <a:lnTo>
                    <a:pt x="90411" y="135356"/>
                  </a:lnTo>
                  <a:lnTo>
                    <a:pt x="84175" y="133794"/>
                  </a:lnTo>
                  <a:lnTo>
                    <a:pt x="73266" y="130695"/>
                  </a:lnTo>
                  <a:lnTo>
                    <a:pt x="67805" y="129908"/>
                  </a:lnTo>
                  <a:lnTo>
                    <a:pt x="63131" y="128358"/>
                  </a:lnTo>
                  <a:lnTo>
                    <a:pt x="59232" y="127584"/>
                  </a:lnTo>
                  <a:lnTo>
                    <a:pt x="54559" y="126022"/>
                  </a:lnTo>
                  <a:lnTo>
                    <a:pt x="50660" y="125247"/>
                  </a:lnTo>
                  <a:lnTo>
                    <a:pt x="47548" y="123685"/>
                  </a:lnTo>
                  <a:lnTo>
                    <a:pt x="43649" y="122910"/>
                  </a:lnTo>
                  <a:lnTo>
                    <a:pt x="41313" y="122135"/>
                  </a:lnTo>
                  <a:lnTo>
                    <a:pt x="38188" y="121361"/>
                  </a:lnTo>
                  <a:lnTo>
                    <a:pt x="33515" y="119799"/>
                  </a:lnTo>
                  <a:lnTo>
                    <a:pt x="30607" y="118351"/>
                  </a:lnTo>
                  <a:lnTo>
                    <a:pt x="12623" y="24892"/>
                  </a:lnTo>
                  <a:lnTo>
                    <a:pt x="9626" y="9334"/>
                  </a:lnTo>
                  <a:lnTo>
                    <a:pt x="600900" y="9334"/>
                  </a:lnTo>
                  <a:lnTo>
                    <a:pt x="609942" y="9334"/>
                  </a:lnTo>
                  <a:lnTo>
                    <a:pt x="609942" y="0"/>
                  </a:lnTo>
                  <a:lnTo>
                    <a:pt x="600900" y="0"/>
                  </a:lnTo>
                  <a:lnTo>
                    <a:pt x="4686" y="0"/>
                  </a:lnTo>
                  <a:lnTo>
                    <a:pt x="4076" y="355"/>
                  </a:lnTo>
                  <a:lnTo>
                    <a:pt x="1562" y="787"/>
                  </a:lnTo>
                  <a:lnTo>
                    <a:pt x="1104" y="2146"/>
                  </a:lnTo>
                  <a:lnTo>
                    <a:pt x="774" y="2336"/>
                  </a:lnTo>
                  <a:lnTo>
                    <a:pt x="774" y="3111"/>
                  </a:lnTo>
                  <a:lnTo>
                    <a:pt x="0" y="5448"/>
                  </a:lnTo>
                  <a:lnTo>
                    <a:pt x="3606" y="24892"/>
                  </a:lnTo>
                  <a:lnTo>
                    <a:pt x="21818" y="122910"/>
                  </a:lnTo>
                  <a:lnTo>
                    <a:pt x="25717" y="126796"/>
                  </a:lnTo>
                  <a:lnTo>
                    <a:pt x="27279" y="126796"/>
                  </a:lnTo>
                  <a:lnTo>
                    <a:pt x="28841" y="127584"/>
                  </a:lnTo>
                  <a:lnTo>
                    <a:pt x="31178" y="128358"/>
                  </a:lnTo>
                  <a:lnTo>
                    <a:pt x="32727" y="129133"/>
                  </a:lnTo>
                  <a:lnTo>
                    <a:pt x="35852" y="129908"/>
                  </a:lnTo>
                  <a:lnTo>
                    <a:pt x="38201" y="130695"/>
                  </a:lnTo>
                  <a:lnTo>
                    <a:pt x="44424" y="132245"/>
                  </a:lnTo>
                  <a:lnTo>
                    <a:pt x="48323" y="133794"/>
                  </a:lnTo>
                  <a:lnTo>
                    <a:pt x="52222" y="134581"/>
                  </a:lnTo>
                  <a:lnTo>
                    <a:pt x="56108" y="136131"/>
                  </a:lnTo>
                  <a:lnTo>
                    <a:pt x="56667" y="135953"/>
                  </a:lnTo>
                  <a:lnTo>
                    <a:pt x="56896" y="136131"/>
                  </a:lnTo>
                  <a:lnTo>
                    <a:pt x="60794" y="136906"/>
                  </a:lnTo>
                  <a:lnTo>
                    <a:pt x="66243" y="138468"/>
                  </a:lnTo>
                  <a:lnTo>
                    <a:pt x="70929" y="140017"/>
                  </a:lnTo>
                  <a:lnTo>
                    <a:pt x="76377" y="140804"/>
                  </a:lnTo>
                  <a:lnTo>
                    <a:pt x="81838" y="142354"/>
                  </a:lnTo>
                  <a:lnTo>
                    <a:pt x="94297" y="145465"/>
                  </a:lnTo>
                  <a:lnTo>
                    <a:pt x="101320" y="147027"/>
                  </a:lnTo>
                  <a:lnTo>
                    <a:pt x="107556" y="147815"/>
                  </a:lnTo>
                  <a:lnTo>
                    <a:pt x="114566" y="149364"/>
                  </a:lnTo>
                  <a:lnTo>
                    <a:pt x="130149" y="152476"/>
                  </a:lnTo>
                  <a:lnTo>
                    <a:pt x="137947" y="153250"/>
                  </a:lnTo>
                  <a:lnTo>
                    <a:pt x="145745" y="154813"/>
                  </a:lnTo>
                  <a:lnTo>
                    <a:pt x="154317" y="156362"/>
                  </a:lnTo>
                  <a:lnTo>
                    <a:pt x="162890" y="157149"/>
                  </a:lnTo>
                  <a:lnTo>
                    <a:pt x="172250" y="158699"/>
                  </a:lnTo>
                  <a:lnTo>
                    <a:pt x="181597" y="159473"/>
                  </a:lnTo>
                  <a:lnTo>
                    <a:pt x="190944" y="161036"/>
                  </a:lnTo>
                  <a:lnTo>
                    <a:pt x="230695" y="164147"/>
                  </a:lnTo>
                  <a:lnTo>
                    <a:pt x="252514" y="165696"/>
                  </a:lnTo>
                  <a:lnTo>
                    <a:pt x="262458" y="165696"/>
                  </a:lnTo>
                  <a:lnTo>
                    <a:pt x="263436" y="166471"/>
                  </a:lnTo>
                  <a:lnTo>
                    <a:pt x="286804" y="166471"/>
                  </a:lnTo>
                  <a:lnTo>
                    <a:pt x="298500" y="167259"/>
                  </a:lnTo>
                  <a:lnTo>
                    <a:pt x="322656" y="167259"/>
                  </a:lnTo>
                  <a:lnTo>
                    <a:pt x="334352" y="166471"/>
                  </a:lnTo>
                  <a:lnTo>
                    <a:pt x="356946" y="166471"/>
                  </a:lnTo>
                  <a:lnTo>
                    <a:pt x="357924" y="165696"/>
                  </a:lnTo>
                  <a:lnTo>
                    <a:pt x="367868" y="165696"/>
                  </a:lnTo>
                  <a:lnTo>
                    <a:pt x="388874" y="164147"/>
                  </a:lnTo>
                  <a:lnTo>
                    <a:pt x="429387" y="161036"/>
                  </a:lnTo>
                  <a:lnTo>
                    <a:pt x="438746" y="159473"/>
                  </a:lnTo>
                  <a:lnTo>
                    <a:pt x="447357" y="158699"/>
                  </a:lnTo>
                  <a:lnTo>
                    <a:pt x="452031" y="157924"/>
                  </a:lnTo>
                  <a:lnTo>
                    <a:pt x="456717" y="157149"/>
                  </a:lnTo>
                  <a:lnTo>
                    <a:pt x="465226" y="156362"/>
                  </a:lnTo>
                  <a:lnTo>
                    <a:pt x="469544" y="155587"/>
                  </a:lnTo>
                  <a:lnTo>
                    <a:pt x="473849" y="154813"/>
                  </a:lnTo>
                  <a:lnTo>
                    <a:pt x="481647" y="153250"/>
                  </a:lnTo>
                  <a:lnTo>
                    <a:pt x="489432" y="152476"/>
                  </a:lnTo>
                  <a:lnTo>
                    <a:pt x="497230" y="150926"/>
                  </a:lnTo>
                  <a:lnTo>
                    <a:pt x="511251" y="147815"/>
                  </a:lnTo>
                  <a:lnTo>
                    <a:pt x="511454" y="147624"/>
                  </a:lnTo>
                  <a:lnTo>
                    <a:pt x="512076" y="147815"/>
                  </a:lnTo>
                  <a:lnTo>
                    <a:pt x="513575" y="147624"/>
                  </a:lnTo>
                  <a:lnTo>
                    <a:pt x="518312" y="147027"/>
                  </a:lnTo>
                  <a:lnTo>
                    <a:pt x="525272" y="145465"/>
                  </a:lnTo>
                  <a:lnTo>
                    <a:pt x="531507" y="143916"/>
                  </a:lnTo>
                  <a:lnTo>
                    <a:pt x="537006" y="142354"/>
                  </a:lnTo>
                  <a:lnTo>
                    <a:pt x="543242" y="140804"/>
                  </a:lnTo>
                  <a:lnTo>
                    <a:pt x="548652" y="140017"/>
                  </a:lnTo>
                  <a:lnTo>
                    <a:pt x="557999" y="136906"/>
                  </a:lnTo>
                  <a:lnTo>
                    <a:pt x="562673" y="136131"/>
                  </a:lnTo>
                  <a:lnTo>
                    <a:pt x="567347" y="134581"/>
                  </a:lnTo>
                  <a:lnTo>
                    <a:pt x="571296" y="133794"/>
                  </a:lnTo>
                  <a:lnTo>
                    <a:pt x="575132" y="132245"/>
                  </a:lnTo>
                  <a:lnTo>
                    <a:pt x="581367" y="130695"/>
                  </a:lnTo>
                  <a:lnTo>
                    <a:pt x="583755" y="129908"/>
                  </a:lnTo>
                  <a:lnTo>
                    <a:pt x="586041" y="129133"/>
                  </a:lnTo>
                  <a:lnTo>
                    <a:pt x="588429" y="128358"/>
                  </a:lnTo>
                  <a:lnTo>
                    <a:pt x="590715" y="127584"/>
                  </a:lnTo>
                  <a:lnTo>
                    <a:pt x="591553" y="126796"/>
                  </a:lnTo>
                  <a:lnTo>
                    <a:pt x="593839" y="126796"/>
                  </a:lnTo>
                  <a:lnTo>
                    <a:pt x="594664" y="126022"/>
                  </a:lnTo>
                  <a:lnTo>
                    <a:pt x="597789" y="122910"/>
                  </a:lnTo>
                  <a:lnTo>
                    <a:pt x="600900" y="106133"/>
                  </a:lnTo>
                  <a:lnTo>
                    <a:pt x="615988" y="24892"/>
                  </a:lnTo>
                  <a:lnTo>
                    <a:pt x="618871" y="9334"/>
                  </a:lnTo>
                  <a:lnTo>
                    <a:pt x="619594" y="5448"/>
                  </a:lnTo>
                  <a:close/>
                </a:path>
              </a:pathLst>
            </a:custGeom>
            <a:solidFill>
              <a:srgbClr val="39393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4BAAC9A6-B1A0-D07C-D299-3AED03EFE609}"/>
                </a:ext>
              </a:extLst>
            </p:cNvPr>
            <p:cNvSpPr/>
            <p:nvPr/>
          </p:nvSpPr>
          <p:spPr>
            <a:xfrm>
              <a:off x="4341248" y="2883990"/>
              <a:ext cx="283210" cy="43180"/>
            </a:xfrm>
            <a:custGeom>
              <a:avLst/>
              <a:gdLst/>
              <a:ahLst/>
              <a:cxnLst/>
              <a:rect l="l" t="t" r="r" b="b"/>
              <a:pathLst>
                <a:path w="283210" h="43180">
                  <a:moveTo>
                    <a:pt x="282858" y="0"/>
                  </a:moveTo>
                  <a:lnTo>
                    <a:pt x="0" y="0"/>
                  </a:lnTo>
                  <a:lnTo>
                    <a:pt x="0" y="42787"/>
                  </a:lnTo>
                  <a:lnTo>
                    <a:pt x="282858" y="42787"/>
                  </a:lnTo>
                  <a:lnTo>
                    <a:pt x="282858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0E03335F-E5AF-F5E0-BB7B-3C56881B1F83}"/>
                </a:ext>
              </a:extLst>
            </p:cNvPr>
            <p:cNvSpPr/>
            <p:nvPr/>
          </p:nvSpPr>
          <p:spPr>
            <a:xfrm>
              <a:off x="4336567" y="2879445"/>
              <a:ext cx="285750" cy="45720"/>
            </a:xfrm>
            <a:custGeom>
              <a:avLst/>
              <a:gdLst/>
              <a:ahLst/>
              <a:cxnLst/>
              <a:rect l="l" t="t" r="r" b="b"/>
              <a:pathLst>
                <a:path w="285750" h="45719">
                  <a:moveTo>
                    <a:pt x="285242" y="2540"/>
                  </a:moveTo>
                  <a:lnTo>
                    <a:pt x="284734" y="2540"/>
                  </a:lnTo>
                  <a:lnTo>
                    <a:pt x="284734" y="1270"/>
                  </a:lnTo>
                  <a:lnTo>
                    <a:pt x="283959" y="1270"/>
                  </a:lnTo>
                  <a:lnTo>
                    <a:pt x="283959" y="0"/>
                  </a:lnTo>
                  <a:lnTo>
                    <a:pt x="276631" y="0"/>
                  </a:lnTo>
                  <a:lnTo>
                    <a:pt x="276631" y="8877"/>
                  </a:lnTo>
                  <a:lnTo>
                    <a:pt x="276631" y="36791"/>
                  </a:lnTo>
                  <a:lnTo>
                    <a:pt x="9347" y="36791"/>
                  </a:lnTo>
                  <a:lnTo>
                    <a:pt x="9347" y="36449"/>
                  </a:lnTo>
                  <a:lnTo>
                    <a:pt x="9347" y="8877"/>
                  </a:lnTo>
                  <a:lnTo>
                    <a:pt x="276631" y="8877"/>
                  </a:lnTo>
                  <a:lnTo>
                    <a:pt x="276631" y="0"/>
                  </a:lnTo>
                  <a:lnTo>
                    <a:pt x="1955" y="0"/>
                  </a:lnTo>
                  <a:lnTo>
                    <a:pt x="1955" y="1270"/>
                  </a:lnTo>
                  <a:lnTo>
                    <a:pt x="1308" y="1270"/>
                  </a:lnTo>
                  <a:lnTo>
                    <a:pt x="1308" y="2540"/>
                  </a:lnTo>
                  <a:lnTo>
                    <a:pt x="381" y="2540"/>
                  </a:lnTo>
                  <a:lnTo>
                    <a:pt x="381" y="5067"/>
                  </a:lnTo>
                  <a:lnTo>
                    <a:pt x="0" y="5067"/>
                  </a:lnTo>
                  <a:lnTo>
                    <a:pt x="0" y="8877"/>
                  </a:lnTo>
                  <a:lnTo>
                    <a:pt x="0" y="36791"/>
                  </a:lnTo>
                  <a:lnTo>
                    <a:pt x="0" y="40601"/>
                  </a:lnTo>
                  <a:lnTo>
                    <a:pt x="76" y="41871"/>
                  </a:lnTo>
                  <a:lnTo>
                    <a:pt x="774" y="41871"/>
                  </a:lnTo>
                  <a:lnTo>
                    <a:pt x="774" y="43141"/>
                  </a:lnTo>
                  <a:lnTo>
                    <a:pt x="1320" y="43141"/>
                  </a:lnTo>
                  <a:lnTo>
                    <a:pt x="1320" y="44411"/>
                  </a:lnTo>
                  <a:lnTo>
                    <a:pt x="3441" y="44411"/>
                  </a:lnTo>
                  <a:lnTo>
                    <a:pt x="3441" y="45681"/>
                  </a:lnTo>
                  <a:lnTo>
                    <a:pt x="282587" y="45681"/>
                  </a:lnTo>
                  <a:lnTo>
                    <a:pt x="282587" y="44411"/>
                  </a:lnTo>
                  <a:lnTo>
                    <a:pt x="284695" y="44411"/>
                  </a:lnTo>
                  <a:lnTo>
                    <a:pt x="284695" y="43141"/>
                  </a:lnTo>
                  <a:lnTo>
                    <a:pt x="285242" y="43141"/>
                  </a:lnTo>
                  <a:lnTo>
                    <a:pt x="285242" y="41871"/>
                  </a:lnTo>
                  <a:lnTo>
                    <a:pt x="285242" y="40601"/>
                  </a:lnTo>
                  <a:lnTo>
                    <a:pt x="285242" y="36791"/>
                  </a:lnTo>
                  <a:lnTo>
                    <a:pt x="285242" y="8877"/>
                  </a:lnTo>
                  <a:lnTo>
                    <a:pt x="285242" y="5067"/>
                  </a:lnTo>
                  <a:lnTo>
                    <a:pt x="285242" y="2540"/>
                  </a:lnTo>
                  <a:close/>
                </a:path>
              </a:pathLst>
            </a:custGeom>
            <a:solidFill>
              <a:srgbClr val="39393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23138CC1-D2FC-A0B7-61BA-4F9C04C6C86A}"/>
                </a:ext>
              </a:extLst>
            </p:cNvPr>
            <p:cNvSpPr/>
            <p:nvPr/>
          </p:nvSpPr>
          <p:spPr>
            <a:xfrm>
              <a:off x="3731009" y="2484838"/>
              <a:ext cx="1040130" cy="173355"/>
            </a:xfrm>
            <a:custGeom>
              <a:avLst/>
              <a:gdLst/>
              <a:ahLst/>
              <a:cxnLst/>
              <a:rect l="l" t="t" r="r" b="b"/>
              <a:pathLst>
                <a:path w="1040129" h="173355">
                  <a:moveTo>
                    <a:pt x="0" y="0"/>
                  </a:moveTo>
                  <a:lnTo>
                    <a:pt x="0" y="146608"/>
                  </a:lnTo>
                  <a:lnTo>
                    <a:pt x="103945" y="154499"/>
                  </a:lnTo>
                  <a:lnTo>
                    <a:pt x="375176" y="167068"/>
                  </a:lnTo>
                  <a:lnTo>
                    <a:pt x="748183" y="172782"/>
                  </a:lnTo>
                  <a:lnTo>
                    <a:pt x="1039674" y="168269"/>
                  </a:lnTo>
                  <a:lnTo>
                    <a:pt x="1039674" y="4744"/>
                  </a:lnTo>
                  <a:lnTo>
                    <a:pt x="747396" y="4743"/>
                  </a:lnTo>
                  <a:lnTo>
                    <a:pt x="3990" y="77"/>
                  </a:lnTo>
                  <a:lnTo>
                    <a:pt x="0" y="0"/>
                  </a:lnTo>
                  <a:close/>
                </a:path>
                <a:path w="1040129" h="173355">
                  <a:moveTo>
                    <a:pt x="1039674" y="3768"/>
                  </a:moveTo>
                  <a:lnTo>
                    <a:pt x="747404" y="4744"/>
                  </a:lnTo>
                  <a:lnTo>
                    <a:pt x="1039674" y="4744"/>
                  </a:lnTo>
                  <a:lnTo>
                    <a:pt x="1039674" y="3768"/>
                  </a:lnTo>
                  <a:close/>
                </a:path>
                <a:path w="1040129" h="173355">
                  <a:moveTo>
                    <a:pt x="1039674" y="4744"/>
                  </a:moveTo>
                  <a:lnTo>
                    <a:pt x="747404" y="4744"/>
                  </a:lnTo>
                  <a:lnTo>
                    <a:pt x="1039674" y="4744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33" name="object 32">
              <a:extLst>
                <a:ext uri="{FF2B5EF4-FFF2-40B4-BE49-F238E27FC236}">
                  <a16:creationId xmlns:a16="http://schemas.microsoft.com/office/drawing/2014/main" id="{940F3099-077F-396D-7D7D-C8974164D9E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20555" y="2607833"/>
              <a:ext cx="200386" cy="103463"/>
            </a:xfrm>
            <a:prstGeom prst="rect">
              <a:avLst/>
            </a:prstGeom>
          </p:spPr>
        </p:pic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2EB07195-3FB1-A9EE-5E03-9C4AC4E0CF32}"/>
                </a:ext>
              </a:extLst>
            </p:cNvPr>
            <p:cNvSpPr/>
            <p:nvPr/>
          </p:nvSpPr>
          <p:spPr>
            <a:xfrm>
              <a:off x="4972524" y="2685779"/>
              <a:ext cx="351155" cy="435609"/>
            </a:xfrm>
            <a:custGeom>
              <a:avLst/>
              <a:gdLst/>
              <a:ahLst/>
              <a:cxnLst/>
              <a:rect l="l" t="t" r="r" b="b"/>
              <a:pathLst>
                <a:path w="351154" h="435610">
                  <a:moveTo>
                    <a:pt x="319530" y="0"/>
                  </a:moveTo>
                  <a:lnTo>
                    <a:pt x="289711" y="7720"/>
                  </a:lnTo>
                  <a:lnTo>
                    <a:pt x="266028" y="18503"/>
                  </a:lnTo>
                  <a:lnTo>
                    <a:pt x="256378" y="23961"/>
                  </a:lnTo>
                  <a:lnTo>
                    <a:pt x="234580" y="157834"/>
                  </a:lnTo>
                  <a:lnTo>
                    <a:pt x="186622" y="230887"/>
                  </a:lnTo>
                  <a:lnTo>
                    <a:pt x="138665" y="261349"/>
                  </a:lnTo>
                  <a:lnTo>
                    <a:pt x="116866" y="267452"/>
                  </a:lnTo>
                  <a:lnTo>
                    <a:pt x="0" y="435482"/>
                  </a:lnTo>
                  <a:lnTo>
                    <a:pt x="74336" y="408904"/>
                  </a:lnTo>
                  <a:lnTo>
                    <a:pt x="113267" y="379029"/>
                  </a:lnTo>
                  <a:lnTo>
                    <a:pt x="152144" y="341069"/>
                  </a:lnTo>
                  <a:lnTo>
                    <a:pt x="190046" y="297256"/>
                  </a:lnTo>
                  <a:lnTo>
                    <a:pt x="226052" y="249821"/>
                  </a:lnTo>
                  <a:lnTo>
                    <a:pt x="259240" y="200995"/>
                  </a:lnTo>
                  <a:lnTo>
                    <a:pt x="288688" y="153007"/>
                  </a:lnTo>
                  <a:lnTo>
                    <a:pt x="313475" y="108089"/>
                  </a:lnTo>
                  <a:lnTo>
                    <a:pt x="332680" y="68471"/>
                  </a:lnTo>
                  <a:lnTo>
                    <a:pt x="350657" y="14061"/>
                  </a:lnTo>
                  <a:lnTo>
                    <a:pt x="347586" y="3729"/>
                  </a:lnTo>
                  <a:lnTo>
                    <a:pt x="319530" y="0"/>
                  </a:lnTo>
                  <a:close/>
                </a:path>
              </a:pathLst>
            </a:custGeom>
            <a:solidFill>
              <a:srgbClr val="7C95D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0EA27335-6172-28FB-BCA7-587FC80CF940}"/>
                </a:ext>
              </a:extLst>
            </p:cNvPr>
            <p:cNvSpPr/>
            <p:nvPr/>
          </p:nvSpPr>
          <p:spPr>
            <a:xfrm>
              <a:off x="4968681" y="2681921"/>
              <a:ext cx="359410" cy="443230"/>
            </a:xfrm>
            <a:custGeom>
              <a:avLst/>
              <a:gdLst/>
              <a:ahLst/>
              <a:cxnLst/>
              <a:rect l="l" t="t" r="r" b="b"/>
              <a:pathLst>
                <a:path w="359410" h="443230">
                  <a:moveTo>
                    <a:pt x="144914" y="269239"/>
                  </a:moveTo>
                  <a:lnTo>
                    <a:pt x="116866" y="269239"/>
                  </a:lnTo>
                  <a:lnTo>
                    <a:pt x="116866" y="270509"/>
                  </a:lnTo>
                  <a:lnTo>
                    <a:pt x="0" y="438149"/>
                  </a:lnTo>
                  <a:lnTo>
                    <a:pt x="0" y="443229"/>
                  </a:lnTo>
                  <a:lnTo>
                    <a:pt x="20256" y="443229"/>
                  </a:lnTo>
                  <a:lnTo>
                    <a:pt x="25658" y="441959"/>
                  </a:lnTo>
                  <a:lnTo>
                    <a:pt x="31164" y="439419"/>
                  </a:lnTo>
                  <a:lnTo>
                    <a:pt x="31891" y="439419"/>
                  </a:lnTo>
                  <a:lnTo>
                    <a:pt x="42799" y="436879"/>
                  </a:lnTo>
                  <a:lnTo>
                    <a:pt x="43630" y="435609"/>
                  </a:lnTo>
                  <a:lnTo>
                    <a:pt x="48304" y="434339"/>
                  </a:lnTo>
                  <a:lnTo>
                    <a:pt x="13089" y="434339"/>
                  </a:lnTo>
                  <a:lnTo>
                    <a:pt x="123514" y="275589"/>
                  </a:lnTo>
                  <a:lnTo>
                    <a:pt x="127773" y="275589"/>
                  </a:lnTo>
                  <a:lnTo>
                    <a:pt x="127981" y="274319"/>
                  </a:lnTo>
                  <a:lnTo>
                    <a:pt x="131617" y="274319"/>
                  </a:lnTo>
                  <a:lnTo>
                    <a:pt x="133175" y="273049"/>
                  </a:lnTo>
                  <a:lnTo>
                    <a:pt x="135565" y="273049"/>
                  </a:lnTo>
                  <a:lnTo>
                    <a:pt x="137850" y="271779"/>
                  </a:lnTo>
                  <a:lnTo>
                    <a:pt x="140239" y="271779"/>
                  </a:lnTo>
                  <a:lnTo>
                    <a:pt x="142525" y="270509"/>
                  </a:lnTo>
                  <a:lnTo>
                    <a:pt x="144914" y="269239"/>
                  </a:lnTo>
                  <a:close/>
                </a:path>
                <a:path w="359410" h="443230">
                  <a:moveTo>
                    <a:pt x="357143" y="7620"/>
                  </a:moveTo>
                  <a:lnTo>
                    <a:pt x="334289" y="7620"/>
                  </a:lnTo>
                  <a:lnTo>
                    <a:pt x="337198" y="8890"/>
                  </a:lnTo>
                  <a:lnTo>
                    <a:pt x="340522" y="8890"/>
                  </a:lnTo>
                  <a:lnTo>
                    <a:pt x="343431" y="10160"/>
                  </a:lnTo>
                  <a:lnTo>
                    <a:pt x="346755" y="10160"/>
                  </a:lnTo>
                  <a:lnTo>
                    <a:pt x="349248" y="11430"/>
                  </a:lnTo>
                  <a:lnTo>
                    <a:pt x="349144" y="12700"/>
                  </a:lnTo>
                  <a:lnTo>
                    <a:pt x="349872" y="13970"/>
                  </a:lnTo>
                  <a:lnTo>
                    <a:pt x="349872" y="20320"/>
                  </a:lnTo>
                  <a:lnTo>
                    <a:pt x="349144" y="24130"/>
                  </a:lnTo>
                  <a:lnTo>
                    <a:pt x="348625" y="25400"/>
                  </a:lnTo>
                  <a:lnTo>
                    <a:pt x="348313" y="26670"/>
                  </a:lnTo>
                  <a:lnTo>
                    <a:pt x="347586" y="30480"/>
                  </a:lnTo>
                  <a:lnTo>
                    <a:pt x="346755" y="33020"/>
                  </a:lnTo>
                  <a:lnTo>
                    <a:pt x="345197" y="36830"/>
                  </a:lnTo>
                  <a:lnTo>
                    <a:pt x="344470" y="40640"/>
                  </a:lnTo>
                  <a:lnTo>
                    <a:pt x="342911" y="45720"/>
                  </a:lnTo>
                  <a:lnTo>
                    <a:pt x="341353" y="49530"/>
                  </a:lnTo>
                  <a:lnTo>
                    <a:pt x="338964" y="54610"/>
                  </a:lnTo>
                  <a:lnTo>
                    <a:pt x="339172" y="55880"/>
                  </a:lnTo>
                  <a:lnTo>
                    <a:pt x="337406" y="58420"/>
                  </a:lnTo>
                  <a:lnTo>
                    <a:pt x="335120" y="64770"/>
                  </a:lnTo>
                  <a:lnTo>
                    <a:pt x="332731" y="68580"/>
                  </a:lnTo>
                  <a:lnTo>
                    <a:pt x="330446" y="74930"/>
                  </a:lnTo>
                  <a:lnTo>
                    <a:pt x="328056" y="80010"/>
                  </a:lnTo>
                  <a:lnTo>
                    <a:pt x="325771" y="86360"/>
                  </a:lnTo>
                  <a:lnTo>
                    <a:pt x="322655" y="91440"/>
                  </a:lnTo>
                  <a:lnTo>
                    <a:pt x="316422" y="104140"/>
                  </a:lnTo>
                  <a:lnTo>
                    <a:pt x="313825" y="109220"/>
                  </a:lnTo>
                  <a:lnTo>
                    <a:pt x="313201" y="109220"/>
                  </a:lnTo>
                  <a:lnTo>
                    <a:pt x="310085" y="116840"/>
                  </a:lnTo>
                  <a:lnTo>
                    <a:pt x="306969" y="123190"/>
                  </a:lnTo>
                  <a:lnTo>
                    <a:pt x="303125" y="128270"/>
                  </a:lnTo>
                  <a:lnTo>
                    <a:pt x="299177" y="135890"/>
                  </a:lnTo>
                  <a:lnTo>
                    <a:pt x="296061" y="142240"/>
                  </a:lnTo>
                  <a:lnTo>
                    <a:pt x="292217" y="148590"/>
                  </a:lnTo>
                  <a:lnTo>
                    <a:pt x="287543" y="156210"/>
                  </a:lnTo>
                  <a:lnTo>
                    <a:pt x="283595" y="162560"/>
                  </a:lnTo>
                  <a:lnTo>
                    <a:pt x="279752" y="170179"/>
                  </a:lnTo>
                  <a:lnTo>
                    <a:pt x="275077" y="176529"/>
                  </a:lnTo>
                  <a:lnTo>
                    <a:pt x="271130" y="184149"/>
                  </a:lnTo>
                  <a:lnTo>
                    <a:pt x="261780" y="198119"/>
                  </a:lnTo>
                  <a:lnTo>
                    <a:pt x="257106" y="205739"/>
                  </a:lnTo>
                  <a:lnTo>
                    <a:pt x="243082" y="227329"/>
                  </a:lnTo>
                  <a:lnTo>
                    <a:pt x="238407" y="234949"/>
                  </a:lnTo>
                  <a:lnTo>
                    <a:pt x="233005" y="241299"/>
                  </a:lnTo>
                  <a:lnTo>
                    <a:pt x="228330" y="248919"/>
                  </a:lnTo>
                  <a:lnTo>
                    <a:pt x="222825" y="255269"/>
                  </a:lnTo>
                  <a:lnTo>
                    <a:pt x="217423" y="262889"/>
                  </a:lnTo>
                  <a:lnTo>
                    <a:pt x="212748" y="269239"/>
                  </a:lnTo>
                  <a:lnTo>
                    <a:pt x="207243" y="276859"/>
                  </a:lnTo>
                  <a:lnTo>
                    <a:pt x="201841" y="283209"/>
                  </a:lnTo>
                  <a:lnTo>
                    <a:pt x="196335" y="290829"/>
                  </a:lnTo>
                  <a:lnTo>
                    <a:pt x="190933" y="297179"/>
                  </a:lnTo>
                  <a:lnTo>
                    <a:pt x="185428" y="304799"/>
                  </a:lnTo>
                  <a:lnTo>
                    <a:pt x="180026" y="311149"/>
                  </a:lnTo>
                  <a:lnTo>
                    <a:pt x="174520" y="317499"/>
                  </a:lnTo>
                  <a:lnTo>
                    <a:pt x="169118" y="323849"/>
                  </a:lnTo>
                  <a:lnTo>
                    <a:pt x="163612" y="330199"/>
                  </a:lnTo>
                  <a:lnTo>
                    <a:pt x="157380" y="336549"/>
                  </a:lnTo>
                  <a:lnTo>
                    <a:pt x="151874" y="342899"/>
                  </a:lnTo>
                  <a:lnTo>
                    <a:pt x="146472" y="349249"/>
                  </a:lnTo>
                  <a:lnTo>
                    <a:pt x="140966" y="354329"/>
                  </a:lnTo>
                  <a:lnTo>
                    <a:pt x="134733" y="359409"/>
                  </a:lnTo>
                  <a:lnTo>
                    <a:pt x="129332" y="365759"/>
                  </a:lnTo>
                  <a:lnTo>
                    <a:pt x="124865" y="370839"/>
                  </a:lnTo>
                  <a:lnTo>
                    <a:pt x="123826" y="370839"/>
                  </a:lnTo>
                  <a:lnTo>
                    <a:pt x="117593" y="375919"/>
                  </a:lnTo>
                  <a:lnTo>
                    <a:pt x="112191" y="380999"/>
                  </a:lnTo>
                  <a:lnTo>
                    <a:pt x="106686" y="386079"/>
                  </a:lnTo>
                  <a:lnTo>
                    <a:pt x="100453" y="391159"/>
                  </a:lnTo>
                  <a:lnTo>
                    <a:pt x="95051" y="396239"/>
                  </a:lnTo>
                  <a:lnTo>
                    <a:pt x="89545" y="400049"/>
                  </a:lnTo>
                  <a:lnTo>
                    <a:pt x="84351" y="403859"/>
                  </a:lnTo>
                  <a:lnTo>
                    <a:pt x="84143" y="403859"/>
                  </a:lnTo>
                  <a:lnTo>
                    <a:pt x="77910" y="407669"/>
                  </a:lnTo>
                  <a:lnTo>
                    <a:pt x="72405" y="411479"/>
                  </a:lnTo>
                  <a:lnTo>
                    <a:pt x="68042" y="414019"/>
                  </a:lnTo>
                  <a:lnTo>
                    <a:pt x="67003" y="414019"/>
                  </a:lnTo>
                  <a:lnTo>
                    <a:pt x="61497" y="417829"/>
                  </a:lnTo>
                  <a:lnTo>
                    <a:pt x="56095" y="420369"/>
                  </a:lnTo>
                  <a:lnTo>
                    <a:pt x="50590" y="424179"/>
                  </a:lnTo>
                  <a:lnTo>
                    <a:pt x="45188" y="425449"/>
                  </a:lnTo>
                  <a:lnTo>
                    <a:pt x="39682" y="427989"/>
                  </a:lnTo>
                  <a:lnTo>
                    <a:pt x="34280" y="429259"/>
                  </a:lnTo>
                  <a:lnTo>
                    <a:pt x="28775" y="431799"/>
                  </a:lnTo>
                  <a:lnTo>
                    <a:pt x="24100" y="433069"/>
                  </a:lnTo>
                  <a:lnTo>
                    <a:pt x="13089" y="434339"/>
                  </a:lnTo>
                  <a:lnTo>
                    <a:pt x="48304" y="434339"/>
                  </a:lnTo>
                  <a:lnTo>
                    <a:pt x="54537" y="431799"/>
                  </a:lnTo>
                  <a:lnTo>
                    <a:pt x="59939" y="429259"/>
                  </a:lnTo>
                  <a:lnTo>
                    <a:pt x="65445" y="425449"/>
                  </a:lnTo>
                  <a:lnTo>
                    <a:pt x="66172" y="425449"/>
                  </a:lnTo>
                  <a:lnTo>
                    <a:pt x="71678" y="422909"/>
                  </a:lnTo>
                  <a:lnTo>
                    <a:pt x="72405" y="421639"/>
                  </a:lnTo>
                  <a:lnTo>
                    <a:pt x="77079" y="419099"/>
                  </a:lnTo>
                  <a:lnTo>
                    <a:pt x="83312" y="415289"/>
                  </a:lnTo>
                  <a:lnTo>
                    <a:pt x="88818" y="411479"/>
                  </a:lnTo>
                  <a:lnTo>
                    <a:pt x="95051" y="407669"/>
                  </a:lnTo>
                  <a:lnTo>
                    <a:pt x="100453" y="402589"/>
                  </a:lnTo>
                  <a:lnTo>
                    <a:pt x="106686" y="397509"/>
                  </a:lnTo>
                  <a:lnTo>
                    <a:pt x="112191" y="393699"/>
                  </a:lnTo>
                  <a:lnTo>
                    <a:pt x="118424" y="388619"/>
                  </a:lnTo>
                  <a:lnTo>
                    <a:pt x="118736" y="387349"/>
                  </a:lnTo>
                  <a:lnTo>
                    <a:pt x="123826" y="383539"/>
                  </a:lnTo>
                  <a:lnTo>
                    <a:pt x="130059" y="377189"/>
                  </a:lnTo>
                  <a:lnTo>
                    <a:pt x="135565" y="372109"/>
                  </a:lnTo>
                  <a:lnTo>
                    <a:pt x="140862" y="367029"/>
                  </a:lnTo>
                  <a:lnTo>
                    <a:pt x="141797" y="367029"/>
                  </a:lnTo>
                  <a:lnTo>
                    <a:pt x="147199" y="360679"/>
                  </a:lnTo>
                  <a:lnTo>
                    <a:pt x="152705" y="355599"/>
                  </a:lnTo>
                  <a:lnTo>
                    <a:pt x="158938" y="349249"/>
                  </a:lnTo>
                  <a:lnTo>
                    <a:pt x="164444" y="342899"/>
                  </a:lnTo>
                  <a:lnTo>
                    <a:pt x="169845" y="336549"/>
                  </a:lnTo>
                  <a:lnTo>
                    <a:pt x="176078" y="330199"/>
                  </a:lnTo>
                  <a:lnTo>
                    <a:pt x="181584" y="323849"/>
                  </a:lnTo>
                  <a:lnTo>
                    <a:pt x="186986" y="317499"/>
                  </a:lnTo>
                  <a:lnTo>
                    <a:pt x="192491" y="309879"/>
                  </a:lnTo>
                  <a:lnTo>
                    <a:pt x="197893" y="303529"/>
                  </a:lnTo>
                  <a:lnTo>
                    <a:pt x="203399" y="295909"/>
                  </a:lnTo>
                  <a:lnTo>
                    <a:pt x="208801" y="289559"/>
                  </a:lnTo>
                  <a:lnTo>
                    <a:pt x="214307" y="283209"/>
                  </a:lnTo>
                  <a:lnTo>
                    <a:pt x="214410" y="281939"/>
                  </a:lnTo>
                  <a:lnTo>
                    <a:pt x="219708" y="275589"/>
                  </a:lnTo>
                  <a:lnTo>
                    <a:pt x="225214" y="267969"/>
                  </a:lnTo>
                  <a:lnTo>
                    <a:pt x="229681" y="261619"/>
                  </a:lnTo>
                  <a:lnTo>
                    <a:pt x="230616" y="261619"/>
                  </a:lnTo>
                  <a:lnTo>
                    <a:pt x="235291" y="253999"/>
                  </a:lnTo>
                  <a:lnTo>
                    <a:pt x="240796" y="247649"/>
                  </a:lnTo>
                  <a:lnTo>
                    <a:pt x="245471" y="238759"/>
                  </a:lnTo>
                  <a:lnTo>
                    <a:pt x="250873" y="232409"/>
                  </a:lnTo>
                  <a:lnTo>
                    <a:pt x="260222" y="217169"/>
                  </a:lnTo>
                  <a:lnTo>
                    <a:pt x="269571" y="203199"/>
                  </a:lnTo>
                  <a:lnTo>
                    <a:pt x="274246" y="195579"/>
                  </a:lnTo>
                  <a:lnTo>
                    <a:pt x="278921" y="189230"/>
                  </a:lnTo>
                  <a:lnTo>
                    <a:pt x="282868" y="181610"/>
                  </a:lnTo>
                  <a:lnTo>
                    <a:pt x="287543" y="175260"/>
                  </a:lnTo>
                  <a:lnTo>
                    <a:pt x="291386" y="167640"/>
                  </a:lnTo>
                  <a:lnTo>
                    <a:pt x="296061" y="161290"/>
                  </a:lnTo>
                  <a:lnTo>
                    <a:pt x="300009" y="153670"/>
                  </a:lnTo>
                  <a:lnTo>
                    <a:pt x="303852" y="147320"/>
                  </a:lnTo>
                  <a:lnTo>
                    <a:pt x="307800" y="139700"/>
                  </a:lnTo>
                  <a:lnTo>
                    <a:pt x="310916" y="133350"/>
                  </a:lnTo>
                  <a:lnTo>
                    <a:pt x="314760" y="127000"/>
                  </a:lnTo>
                  <a:lnTo>
                    <a:pt x="317980" y="120650"/>
                  </a:lnTo>
                  <a:lnTo>
                    <a:pt x="321824" y="114300"/>
                  </a:lnTo>
                  <a:lnTo>
                    <a:pt x="331173" y="95250"/>
                  </a:lnTo>
                  <a:lnTo>
                    <a:pt x="333562" y="90170"/>
                  </a:lnTo>
                  <a:lnTo>
                    <a:pt x="336679" y="83820"/>
                  </a:lnTo>
                  <a:lnTo>
                    <a:pt x="338964" y="78740"/>
                  </a:lnTo>
                  <a:lnTo>
                    <a:pt x="341353" y="72390"/>
                  </a:lnTo>
                  <a:lnTo>
                    <a:pt x="343639" y="67310"/>
                  </a:lnTo>
                  <a:lnTo>
                    <a:pt x="346028" y="62230"/>
                  </a:lnTo>
                  <a:lnTo>
                    <a:pt x="347586" y="57150"/>
                  </a:lnTo>
                  <a:lnTo>
                    <a:pt x="349872" y="52070"/>
                  </a:lnTo>
                  <a:lnTo>
                    <a:pt x="354546" y="40640"/>
                  </a:lnTo>
                  <a:lnTo>
                    <a:pt x="355377" y="36830"/>
                  </a:lnTo>
                  <a:lnTo>
                    <a:pt x="355377" y="35560"/>
                  </a:lnTo>
                  <a:lnTo>
                    <a:pt x="356104" y="31750"/>
                  </a:lnTo>
                  <a:lnTo>
                    <a:pt x="357663" y="27940"/>
                  </a:lnTo>
                  <a:lnTo>
                    <a:pt x="357663" y="26670"/>
                  </a:lnTo>
                  <a:lnTo>
                    <a:pt x="358494" y="25400"/>
                  </a:lnTo>
                  <a:lnTo>
                    <a:pt x="358494" y="22860"/>
                  </a:lnTo>
                  <a:lnTo>
                    <a:pt x="359221" y="19050"/>
                  </a:lnTo>
                  <a:lnTo>
                    <a:pt x="359221" y="13970"/>
                  </a:lnTo>
                  <a:lnTo>
                    <a:pt x="358494" y="12700"/>
                  </a:lnTo>
                  <a:lnTo>
                    <a:pt x="358494" y="10160"/>
                  </a:lnTo>
                  <a:lnTo>
                    <a:pt x="357663" y="8890"/>
                  </a:lnTo>
                  <a:lnTo>
                    <a:pt x="357143" y="7620"/>
                  </a:lnTo>
                  <a:close/>
                </a:path>
                <a:path w="359410" h="443230">
                  <a:moveTo>
                    <a:pt x="130059" y="274319"/>
                  </a:moveTo>
                  <a:lnTo>
                    <a:pt x="127981" y="274319"/>
                  </a:lnTo>
                  <a:lnTo>
                    <a:pt x="128501" y="275589"/>
                  </a:lnTo>
                  <a:lnTo>
                    <a:pt x="130059" y="274319"/>
                  </a:lnTo>
                  <a:close/>
                </a:path>
                <a:path w="359410" h="443230">
                  <a:moveTo>
                    <a:pt x="153432" y="265429"/>
                  </a:moveTo>
                  <a:lnTo>
                    <a:pt x="127773" y="265429"/>
                  </a:lnTo>
                  <a:lnTo>
                    <a:pt x="126215" y="266699"/>
                  </a:lnTo>
                  <a:lnTo>
                    <a:pt x="120710" y="266699"/>
                  </a:lnTo>
                  <a:lnTo>
                    <a:pt x="117593" y="269239"/>
                  </a:lnTo>
                  <a:lnTo>
                    <a:pt x="148030" y="269239"/>
                  </a:lnTo>
                  <a:lnTo>
                    <a:pt x="150316" y="266699"/>
                  </a:lnTo>
                  <a:lnTo>
                    <a:pt x="153432" y="265429"/>
                  </a:lnTo>
                  <a:close/>
                </a:path>
                <a:path w="359410" h="443230">
                  <a:moveTo>
                    <a:pt x="275804" y="24129"/>
                  </a:moveTo>
                  <a:lnTo>
                    <a:pt x="257937" y="24129"/>
                  </a:lnTo>
                  <a:lnTo>
                    <a:pt x="257313" y="25399"/>
                  </a:lnTo>
                  <a:lnTo>
                    <a:pt x="256378" y="26669"/>
                  </a:lnTo>
                  <a:lnTo>
                    <a:pt x="255547" y="27939"/>
                  </a:lnTo>
                  <a:lnTo>
                    <a:pt x="255547" y="49529"/>
                  </a:lnTo>
                  <a:lnTo>
                    <a:pt x="253989" y="68579"/>
                  </a:lnTo>
                  <a:lnTo>
                    <a:pt x="253262" y="78739"/>
                  </a:lnTo>
                  <a:lnTo>
                    <a:pt x="252431" y="86359"/>
                  </a:lnTo>
                  <a:lnTo>
                    <a:pt x="250873" y="96519"/>
                  </a:lnTo>
                  <a:lnTo>
                    <a:pt x="249522" y="104139"/>
                  </a:lnTo>
                  <a:lnTo>
                    <a:pt x="249314" y="104139"/>
                  </a:lnTo>
                  <a:lnTo>
                    <a:pt x="247756" y="113029"/>
                  </a:lnTo>
                  <a:lnTo>
                    <a:pt x="244640" y="128269"/>
                  </a:lnTo>
                  <a:lnTo>
                    <a:pt x="242354" y="134619"/>
                  </a:lnTo>
                  <a:lnTo>
                    <a:pt x="241004" y="142239"/>
                  </a:lnTo>
                  <a:lnTo>
                    <a:pt x="240796" y="142239"/>
                  </a:lnTo>
                  <a:lnTo>
                    <a:pt x="238407" y="148589"/>
                  </a:lnTo>
                  <a:lnTo>
                    <a:pt x="236122" y="156209"/>
                  </a:lnTo>
                  <a:lnTo>
                    <a:pt x="233732" y="162559"/>
                  </a:lnTo>
                  <a:lnTo>
                    <a:pt x="231447" y="168909"/>
                  </a:lnTo>
                  <a:lnTo>
                    <a:pt x="228330" y="173989"/>
                  </a:lnTo>
                  <a:lnTo>
                    <a:pt x="225941" y="179069"/>
                  </a:lnTo>
                  <a:lnTo>
                    <a:pt x="222825" y="185419"/>
                  </a:lnTo>
                  <a:lnTo>
                    <a:pt x="220539" y="190499"/>
                  </a:lnTo>
                  <a:lnTo>
                    <a:pt x="208074" y="209549"/>
                  </a:lnTo>
                  <a:lnTo>
                    <a:pt x="198724" y="220979"/>
                  </a:lnTo>
                  <a:lnTo>
                    <a:pt x="195608" y="223519"/>
                  </a:lnTo>
                  <a:lnTo>
                    <a:pt x="193219" y="227329"/>
                  </a:lnTo>
                  <a:lnTo>
                    <a:pt x="192491" y="227329"/>
                  </a:lnTo>
                  <a:lnTo>
                    <a:pt x="189375" y="231139"/>
                  </a:lnTo>
                  <a:lnTo>
                    <a:pt x="187194" y="232409"/>
                  </a:lnTo>
                  <a:lnTo>
                    <a:pt x="186259" y="233679"/>
                  </a:lnTo>
                  <a:lnTo>
                    <a:pt x="182311" y="236219"/>
                  </a:lnTo>
                  <a:lnTo>
                    <a:pt x="182207" y="237489"/>
                  </a:lnTo>
                  <a:lnTo>
                    <a:pt x="180130" y="238759"/>
                  </a:lnTo>
                  <a:lnTo>
                    <a:pt x="179195" y="238759"/>
                  </a:lnTo>
                  <a:lnTo>
                    <a:pt x="169845" y="246379"/>
                  </a:lnTo>
                  <a:lnTo>
                    <a:pt x="166729" y="247649"/>
                  </a:lnTo>
                  <a:lnTo>
                    <a:pt x="163612" y="250189"/>
                  </a:lnTo>
                  <a:lnTo>
                    <a:pt x="160496" y="251459"/>
                  </a:lnTo>
                  <a:lnTo>
                    <a:pt x="158211" y="252729"/>
                  </a:lnTo>
                  <a:lnTo>
                    <a:pt x="155094" y="255269"/>
                  </a:lnTo>
                  <a:lnTo>
                    <a:pt x="151874" y="256539"/>
                  </a:lnTo>
                  <a:lnTo>
                    <a:pt x="149588" y="257809"/>
                  </a:lnTo>
                  <a:lnTo>
                    <a:pt x="146472" y="259079"/>
                  </a:lnTo>
                  <a:lnTo>
                    <a:pt x="144083" y="260349"/>
                  </a:lnTo>
                  <a:lnTo>
                    <a:pt x="141797" y="261619"/>
                  </a:lnTo>
                  <a:lnTo>
                    <a:pt x="139408" y="261619"/>
                  </a:lnTo>
                  <a:lnTo>
                    <a:pt x="137123" y="262889"/>
                  </a:lnTo>
                  <a:lnTo>
                    <a:pt x="134733" y="262889"/>
                  </a:lnTo>
                  <a:lnTo>
                    <a:pt x="132448" y="264159"/>
                  </a:lnTo>
                  <a:lnTo>
                    <a:pt x="132136" y="264159"/>
                  </a:lnTo>
                  <a:lnTo>
                    <a:pt x="130890" y="265429"/>
                  </a:lnTo>
                  <a:lnTo>
                    <a:pt x="156652" y="265429"/>
                  </a:lnTo>
                  <a:lnTo>
                    <a:pt x="158938" y="262889"/>
                  </a:lnTo>
                  <a:lnTo>
                    <a:pt x="162054" y="261619"/>
                  </a:lnTo>
                  <a:lnTo>
                    <a:pt x="162678" y="260349"/>
                  </a:lnTo>
                  <a:lnTo>
                    <a:pt x="165171" y="259079"/>
                  </a:lnTo>
                  <a:lnTo>
                    <a:pt x="168287" y="257809"/>
                  </a:lnTo>
                  <a:lnTo>
                    <a:pt x="171404" y="255269"/>
                  </a:lnTo>
                  <a:lnTo>
                    <a:pt x="172235" y="255269"/>
                  </a:lnTo>
                  <a:lnTo>
                    <a:pt x="181584" y="248919"/>
                  </a:lnTo>
                  <a:lnTo>
                    <a:pt x="185428" y="246379"/>
                  </a:lnTo>
                  <a:lnTo>
                    <a:pt x="191660" y="240029"/>
                  </a:lnTo>
                  <a:lnTo>
                    <a:pt x="195608" y="237489"/>
                  </a:lnTo>
                  <a:lnTo>
                    <a:pt x="198724" y="233679"/>
                  </a:lnTo>
                  <a:lnTo>
                    <a:pt x="201529" y="229869"/>
                  </a:lnTo>
                  <a:lnTo>
                    <a:pt x="202568" y="229869"/>
                  </a:lnTo>
                  <a:lnTo>
                    <a:pt x="211917" y="218439"/>
                  </a:lnTo>
                  <a:lnTo>
                    <a:pt x="215865" y="214629"/>
                  </a:lnTo>
                  <a:lnTo>
                    <a:pt x="215865" y="213359"/>
                  </a:lnTo>
                  <a:lnTo>
                    <a:pt x="218981" y="209549"/>
                  </a:lnTo>
                  <a:lnTo>
                    <a:pt x="228330" y="194309"/>
                  </a:lnTo>
                  <a:lnTo>
                    <a:pt x="230408" y="190499"/>
                  </a:lnTo>
                  <a:lnTo>
                    <a:pt x="231447" y="189229"/>
                  </a:lnTo>
                  <a:lnTo>
                    <a:pt x="233732" y="184149"/>
                  </a:lnTo>
                  <a:lnTo>
                    <a:pt x="233732" y="182879"/>
                  </a:lnTo>
                  <a:lnTo>
                    <a:pt x="236849" y="177799"/>
                  </a:lnTo>
                  <a:lnTo>
                    <a:pt x="239238" y="171449"/>
                  </a:lnTo>
                  <a:lnTo>
                    <a:pt x="242354" y="165099"/>
                  </a:lnTo>
                  <a:lnTo>
                    <a:pt x="244640" y="158749"/>
                  </a:lnTo>
                  <a:lnTo>
                    <a:pt x="247029" y="152399"/>
                  </a:lnTo>
                  <a:lnTo>
                    <a:pt x="249314" y="144779"/>
                  </a:lnTo>
                  <a:lnTo>
                    <a:pt x="251704" y="138429"/>
                  </a:lnTo>
                  <a:lnTo>
                    <a:pt x="251496" y="137159"/>
                  </a:lnTo>
                  <a:lnTo>
                    <a:pt x="251704" y="137159"/>
                  </a:lnTo>
                  <a:lnTo>
                    <a:pt x="253262" y="130809"/>
                  </a:lnTo>
                  <a:lnTo>
                    <a:pt x="255547" y="123189"/>
                  </a:lnTo>
                  <a:lnTo>
                    <a:pt x="257106" y="114299"/>
                  </a:lnTo>
                  <a:lnTo>
                    <a:pt x="258664" y="106679"/>
                  </a:lnTo>
                  <a:lnTo>
                    <a:pt x="258664" y="105409"/>
                  </a:lnTo>
                  <a:lnTo>
                    <a:pt x="260222" y="96519"/>
                  </a:lnTo>
                  <a:lnTo>
                    <a:pt x="261053" y="88899"/>
                  </a:lnTo>
                  <a:lnTo>
                    <a:pt x="262611" y="78739"/>
                  </a:lnTo>
                  <a:lnTo>
                    <a:pt x="264170" y="59689"/>
                  </a:lnTo>
                  <a:lnTo>
                    <a:pt x="264260" y="48259"/>
                  </a:lnTo>
                  <a:lnTo>
                    <a:pt x="264806" y="40639"/>
                  </a:lnTo>
                  <a:lnTo>
                    <a:pt x="264897" y="30479"/>
                  </a:lnTo>
                  <a:lnTo>
                    <a:pt x="269571" y="27939"/>
                  </a:lnTo>
                  <a:lnTo>
                    <a:pt x="271130" y="26669"/>
                  </a:lnTo>
                  <a:lnTo>
                    <a:pt x="273519" y="26669"/>
                  </a:lnTo>
                  <a:lnTo>
                    <a:pt x="275804" y="24129"/>
                  </a:lnTo>
                  <a:close/>
                </a:path>
                <a:path w="359410" h="443230">
                  <a:moveTo>
                    <a:pt x="350703" y="2540"/>
                  </a:moveTo>
                  <a:lnTo>
                    <a:pt x="308527" y="2539"/>
                  </a:lnTo>
                  <a:lnTo>
                    <a:pt x="296892" y="6349"/>
                  </a:lnTo>
                  <a:lnTo>
                    <a:pt x="293776" y="7619"/>
                  </a:lnTo>
                  <a:lnTo>
                    <a:pt x="289828" y="8889"/>
                  </a:lnTo>
                  <a:lnTo>
                    <a:pt x="274246" y="15239"/>
                  </a:lnTo>
                  <a:lnTo>
                    <a:pt x="271961" y="16509"/>
                  </a:lnTo>
                  <a:lnTo>
                    <a:pt x="269571" y="17779"/>
                  </a:lnTo>
                  <a:lnTo>
                    <a:pt x="267286" y="19049"/>
                  </a:lnTo>
                  <a:lnTo>
                    <a:pt x="264897" y="20319"/>
                  </a:lnTo>
                  <a:lnTo>
                    <a:pt x="260222" y="22859"/>
                  </a:lnTo>
                  <a:lnTo>
                    <a:pt x="259495" y="24129"/>
                  </a:lnTo>
                  <a:lnTo>
                    <a:pt x="278193" y="24129"/>
                  </a:lnTo>
                  <a:lnTo>
                    <a:pt x="284426" y="20319"/>
                  </a:lnTo>
                  <a:lnTo>
                    <a:pt x="286712" y="20319"/>
                  </a:lnTo>
                  <a:lnTo>
                    <a:pt x="289828" y="17779"/>
                  </a:lnTo>
                  <a:lnTo>
                    <a:pt x="293776" y="16509"/>
                  </a:lnTo>
                  <a:lnTo>
                    <a:pt x="296892" y="16509"/>
                  </a:lnTo>
                  <a:lnTo>
                    <a:pt x="300009" y="13969"/>
                  </a:lnTo>
                  <a:lnTo>
                    <a:pt x="303852" y="13969"/>
                  </a:lnTo>
                  <a:lnTo>
                    <a:pt x="304268" y="12699"/>
                  </a:lnTo>
                  <a:lnTo>
                    <a:pt x="306969" y="12699"/>
                  </a:lnTo>
                  <a:lnTo>
                    <a:pt x="310916" y="11429"/>
                  </a:lnTo>
                  <a:lnTo>
                    <a:pt x="311124" y="11429"/>
                  </a:lnTo>
                  <a:lnTo>
                    <a:pt x="317980" y="10160"/>
                  </a:lnTo>
                  <a:lnTo>
                    <a:pt x="321096" y="8890"/>
                  </a:lnTo>
                  <a:lnTo>
                    <a:pt x="325148" y="8890"/>
                  </a:lnTo>
                  <a:lnTo>
                    <a:pt x="328056" y="7620"/>
                  </a:lnTo>
                  <a:lnTo>
                    <a:pt x="357143" y="7620"/>
                  </a:lnTo>
                  <a:lnTo>
                    <a:pt x="356935" y="6350"/>
                  </a:lnTo>
                  <a:lnTo>
                    <a:pt x="356104" y="6350"/>
                  </a:lnTo>
                  <a:lnTo>
                    <a:pt x="354754" y="5080"/>
                  </a:lnTo>
                  <a:lnTo>
                    <a:pt x="354546" y="5080"/>
                  </a:lnTo>
                  <a:lnTo>
                    <a:pt x="353819" y="3810"/>
                  </a:lnTo>
                  <a:lnTo>
                    <a:pt x="352988" y="3810"/>
                  </a:lnTo>
                  <a:lnTo>
                    <a:pt x="350703" y="2540"/>
                  </a:lnTo>
                  <a:close/>
                </a:path>
                <a:path w="359410" h="443230">
                  <a:moveTo>
                    <a:pt x="346755" y="1270"/>
                  </a:moveTo>
                  <a:lnTo>
                    <a:pt x="315591" y="1269"/>
                  </a:lnTo>
                  <a:lnTo>
                    <a:pt x="312474" y="2539"/>
                  </a:lnTo>
                  <a:lnTo>
                    <a:pt x="349872" y="2540"/>
                  </a:lnTo>
                  <a:lnTo>
                    <a:pt x="346755" y="1270"/>
                  </a:lnTo>
                  <a:close/>
                </a:path>
                <a:path w="359410" h="443230">
                  <a:moveTo>
                    <a:pt x="342911" y="0"/>
                  </a:moveTo>
                  <a:lnTo>
                    <a:pt x="319538" y="0"/>
                  </a:lnTo>
                  <a:lnTo>
                    <a:pt x="316422" y="1269"/>
                  </a:lnTo>
                  <a:lnTo>
                    <a:pt x="346028" y="1270"/>
                  </a:lnTo>
                  <a:lnTo>
                    <a:pt x="342911" y="0"/>
                  </a:lnTo>
                  <a:close/>
                </a:path>
              </a:pathLst>
            </a:custGeom>
            <a:solidFill>
              <a:srgbClr val="39393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2B0ED958-2B60-CAFD-AB8D-E1FD4477EE2E}"/>
                </a:ext>
              </a:extLst>
            </p:cNvPr>
            <p:cNvSpPr/>
            <p:nvPr/>
          </p:nvSpPr>
          <p:spPr>
            <a:xfrm>
              <a:off x="4770683" y="2480249"/>
              <a:ext cx="670560" cy="173355"/>
            </a:xfrm>
            <a:custGeom>
              <a:avLst/>
              <a:gdLst/>
              <a:ahLst/>
              <a:cxnLst/>
              <a:rect l="l" t="t" r="r" b="b"/>
              <a:pathLst>
                <a:path w="670560" h="173355">
                  <a:moveTo>
                    <a:pt x="663886" y="9333"/>
                  </a:moveTo>
                  <a:lnTo>
                    <a:pt x="0" y="9333"/>
                  </a:lnTo>
                  <a:lnTo>
                    <a:pt x="0" y="172858"/>
                  </a:lnTo>
                  <a:lnTo>
                    <a:pt x="77561" y="171657"/>
                  </a:lnTo>
                  <a:lnTo>
                    <a:pt x="349224" y="159088"/>
                  </a:lnTo>
                  <a:lnTo>
                    <a:pt x="516992" y="146519"/>
                  </a:lnTo>
                  <a:lnTo>
                    <a:pt x="574359" y="140805"/>
                  </a:lnTo>
                  <a:lnTo>
                    <a:pt x="663886" y="9333"/>
                  </a:lnTo>
                  <a:close/>
                </a:path>
                <a:path w="670560" h="173355">
                  <a:moveTo>
                    <a:pt x="670241" y="0"/>
                  </a:moveTo>
                  <a:lnTo>
                    <a:pt x="443540" y="4666"/>
                  </a:lnTo>
                  <a:lnTo>
                    <a:pt x="0" y="8357"/>
                  </a:lnTo>
                  <a:lnTo>
                    <a:pt x="0" y="9333"/>
                  </a:lnTo>
                  <a:lnTo>
                    <a:pt x="663886" y="9333"/>
                  </a:lnTo>
                  <a:lnTo>
                    <a:pt x="670241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37" name="object 36">
              <a:extLst>
                <a:ext uri="{FF2B5EF4-FFF2-40B4-BE49-F238E27FC236}">
                  <a16:creationId xmlns:a16="http://schemas.microsoft.com/office/drawing/2014/main" id="{74EC04F4-EE9F-7260-1DE6-3A43B0389C2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4344" y="2475597"/>
              <a:ext cx="216665" cy="161636"/>
            </a:xfrm>
            <a:prstGeom prst="rect">
              <a:avLst/>
            </a:prstGeom>
          </p:spPr>
        </p:pic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CDEF7141-27A2-4A31-12C0-FF1151D5016C}"/>
                </a:ext>
              </a:extLst>
            </p:cNvPr>
            <p:cNvSpPr/>
            <p:nvPr/>
          </p:nvSpPr>
          <p:spPr>
            <a:xfrm>
              <a:off x="3731006" y="2475598"/>
              <a:ext cx="1713230" cy="186690"/>
            </a:xfrm>
            <a:custGeom>
              <a:avLst/>
              <a:gdLst/>
              <a:ahLst/>
              <a:cxnLst/>
              <a:rect l="l" t="t" r="r" b="b"/>
              <a:pathLst>
                <a:path w="1713229" h="186689">
                  <a:moveTo>
                    <a:pt x="1712722" y="2006"/>
                  </a:moveTo>
                  <a:lnTo>
                    <a:pt x="1711159" y="1270"/>
                  </a:lnTo>
                  <a:lnTo>
                    <a:pt x="1709915" y="0"/>
                  </a:lnTo>
                  <a:lnTo>
                    <a:pt x="1709597" y="1270"/>
                  </a:lnTo>
                  <a:lnTo>
                    <a:pt x="1709077" y="0"/>
                  </a:lnTo>
                  <a:lnTo>
                    <a:pt x="1707527" y="0"/>
                  </a:lnTo>
                  <a:lnTo>
                    <a:pt x="1706587" y="1270"/>
                  </a:lnTo>
                  <a:lnTo>
                    <a:pt x="1679473" y="1270"/>
                  </a:lnTo>
                  <a:lnTo>
                    <a:pt x="1675638" y="2540"/>
                  </a:lnTo>
                  <a:lnTo>
                    <a:pt x="1615592" y="2540"/>
                  </a:lnTo>
                  <a:lnTo>
                    <a:pt x="1608632" y="3810"/>
                  </a:lnTo>
                  <a:lnTo>
                    <a:pt x="1578190" y="3810"/>
                  </a:lnTo>
                  <a:lnTo>
                    <a:pt x="1569669" y="5080"/>
                  </a:lnTo>
                  <a:lnTo>
                    <a:pt x="1483144" y="5080"/>
                  </a:lnTo>
                  <a:lnTo>
                    <a:pt x="1472234" y="6350"/>
                  </a:lnTo>
                  <a:lnTo>
                    <a:pt x="1359941" y="6350"/>
                  </a:lnTo>
                  <a:lnTo>
                    <a:pt x="1346746" y="7620"/>
                  </a:lnTo>
                  <a:lnTo>
                    <a:pt x="1288262" y="7620"/>
                  </a:lnTo>
                  <a:lnTo>
                    <a:pt x="1272679" y="8890"/>
                  </a:lnTo>
                  <a:lnTo>
                    <a:pt x="1047457" y="8890"/>
                  </a:lnTo>
                  <a:lnTo>
                    <a:pt x="1039672" y="9398"/>
                  </a:lnTo>
                  <a:lnTo>
                    <a:pt x="1027938" y="10160"/>
                  </a:lnTo>
                  <a:lnTo>
                    <a:pt x="454367" y="10160"/>
                  </a:lnTo>
                  <a:lnTo>
                    <a:pt x="435648" y="8890"/>
                  </a:lnTo>
                  <a:lnTo>
                    <a:pt x="219773" y="8890"/>
                  </a:lnTo>
                  <a:lnTo>
                    <a:pt x="205740" y="7620"/>
                  </a:lnTo>
                  <a:lnTo>
                    <a:pt x="137160" y="7620"/>
                  </a:lnTo>
                  <a:lnTo>
                    <a:pt x="123913" y="6350"/>
                  </a:lnTo>
                  <a:lnTo>
                    <a:pt x="19469" y="6350"/>
                  </a:lnTo>
                  <a:lnTo>
                    <a:pt x="9347" y="5080"/>
                  </a:lnTo>
                  <a:lnTo>
                    <a:pt x="0" y="5080"/>
                  </a:lnTo>
                  <a:lnTo>
                    <a:pt x="0" y="15240"/>
                  </a:lnTo>
                  <a:lnTo>
                    <a:pt x="86499" y="15240"/>
                  </a:lnTo>
                  <a:lnTo>
                    <a:pt x="98971" y="16510"/>
                  </a:lnTo>
                  <a:lnTo>
                    <a:pt x="234581" y="16510"/>
                  </a:lnTo>
                  <a:lnTo>
                    <a:pt x="250177" y="17780"/>
                  </a:lnTo>
                  <a:lnTo>
                    <a:pt x="346811" y="17780"/>
                  </a:lnTo>
                  <a:lnTo>
                    <a:pt x="363956" y="19050"/>
                  </a:lnTo>
                  <a:lnTo>
                    <a:pt x="1039672" y="19050"/>
                  </a:lnTo>
                  <a:lnTo>
                    <a:pt x="1122260" y="19050"/>
                  </a:lnTo>
                  <a:lnTo>
                    <a:pt x="1140231" y="17780"/>
                  </a:lnTo>
                  <a:lnTo>
                    <a:pt x="1241513" y="17780"/>
                  </a:lnTo>
                  <a:lnTo>
                    <a:pt x="1257922" y="16510"/>
                  </a:lnTo>
                  <a:lnTo>
                    <a:pt x="1387259" y="16510"/>
                  </a:lnTo>
                  <a:lnTo>
                    <a:pt x="1399717" y="15240"/>
                  </a:lnTo>
                  <a:lnTo>
                    <a:pt x="1504124" y="15240"/>
                  </a:lnTo>
                  <a:lnTo>
                    <a:pt x="1514309" y="13970"/>
                  </a:lnTo>
                  <a:lnTo>
                    <a:pt x="1552435" y="13970"/>
                  </a:lnTo>
                  <a:lnTo>
                    <a:pt x="1561045" y="12700"/>
                  </a:lnTo>
                  <a:lnTo>
                    <a:pt x="1628889" y="12700"/>
                  </a:lnTo>
                  <a:lnTo>
                    <a:pt x="1635125" y="11430"/>
                  </a:lnTo>
                  <a:lnTo>
                    <a:pt x="1667014" y="11430"/>
                  </a:lnTo>
                  <a:lnTo>
                    <a:pt x="1671688" y="10160"/>
                  </a:lnTo>
                  <a:lnTo>
                    <a:pt x="1701292" y="10160"/>
                  </a:lnTo>
                  <a:lnTo>
                    <a:pt x="1611947" y="142240"/>
                  </a:lnTo>
                  <a:lnTo>
                    <a:pt x="1607794" y="142240"/>
                  </a:lnTo>
                  <a:lnTo>
                    <a:pt x="1606245" y="143510"/>
                  </a:lnTo>
                  <a:lnTo>
                    <a:pt x="1594599" y="143510"/>
                  </a:lnTo>
                  <a:lnTo>
                    <a:pt x="1590662" y="144780"/>
                  </a:lnTo>
                  <a:lnTo>
                    <a:pt x="1578190" y="144780"/>
                  </a:lnTo>
                  <a:lnTo>
                    <a:pt x="1572793" y="146050"/>
                  </a:lnTo>
                  <a:lnTo>
                    <a:pt x="1568119" y="147320"/>
                  </a:lnTo>
                  <a:lnTo>
                    <a:pt x="1562608" y="147320"/>
                  </a:lnTo>
                  <a:lnTo>
                    <a:pt x="1550149" y="148590"/>
                  </a:lnTo>
                  <a:lnTo>
                    <a:pt x="1543913" y="148590"/>
                  </a:lnTo>
                  <a:lnTo>
                    <a:pt x="1522818" y="151130"/>
                  </a:lnTo>
                  <a:lnTo>
                    <a:pt x="1507236" y="151130"/>
                  </a:lnTo>
                  <a:lnTo>
                    <a:pt x="1481582" y="153670"/>
                  </a:lnTo>
                  <a:lnTo>
                    <a:pt x="1472234" y="154940"/>
                  </a:lnTo>
                  <a:lnTo>
                    <a:pt x="1453540" y="154940"/>
                  </a:lnTo>
                  <a:lnTo>
                    <a:pt x="1433271" y="157480"/>
                  </a:lnTo>
                  <a:lnTo>
                    <a:pt x="1400556" y="158750"/>
                  </a:lnTo>
                  <a:lnTo>
                    <a:pt x="1377073" y="161290"/>
                  </a:lnTo>
                  <a:lnTo>
                    <a:pt x="1352143" y="162560"/>
                  </a:lnTo>
                  <a:lnTo>
                    <a:pt x="1339684" y="162560"/>
                  </a:lnTo>
                  <a:lnTo>
                    <a:pt x="1327213" y="163830"/>
                  </a:lnTo>
                  <a:lnTo>
                    <a:pt x="1300721" y="165100"/>
                  </a:lnTo>
                  <a:lnTo>
                    <a:pt x="1258658" y="167640"/>
                  </a:lnTo>
                  <a:lnTo>
                    <a:pt x="1229042" y="167640"/>
                  </a:lnTo>
                  <a:lnTo>
                    <a:pt x="1213459" y="168910"/>
                  </a:lnTo>
                  <a:lnTo>
                    <a:pt x="1198613" y="168910"/>
                  </a:lnTo>
                  <a:lnTo>
                    <a:pt x="1166723" y="171450"/>
                  </a:lnTo>
                  <a:lnTo>
                    <a:pt x="1133995" y="171450"/>
                  </a:lnTo>
                  <a:lnTo>
                    <a:pt x="1116850" y="172720"/>
                  </a:lnTo>
                  <a:lnTo>
                    <a:pt x="1082573" y="172720"/>
                  </a:lnTo>
                  <a:lnTo>
                    <a:pt x="1065326" y="173990"/>
                  </a:lnTo>
                  <a:lnTo>
                    <a:pt x="1047457" y="173990"/>
                  </a:lnTo>
                  <a:lnTo>
                    <a:pt x="1039672" y="174548"/>
                  </a:lnTo>
                  <a:lnTo>
                    <a:pt x="1029487" y="175260"/>
                  </a:lnTo>
                  <a:lnTo>
                    <a:pt x="973391" y="175260"/>
                  </a:lnTo>
                  <a:lnTo>
                    <a:pt x="953973" y="176530"/>
                  </a:lnTo>
                  <a:lnTo>
                    <a:pt x="915009" y="176530"/>
                  </a:lnTo>
                  <a:lnTo>
                    <a:pt x="895489" y="177800"/>
                  </a:lnTo>
                  <a:lnTo>
                    <a:pt x="597763" y="177800"/>
                  </a:lnTo>
                  <a:lnTo>
                    <a:pt x="577507" y="176530"/>
                  </a:lnTo>
                  <a:lnTo>
                    <a:pt x="536968" y="176530"/>
                  </a:lnTo>
                  <a:lnTo>
                    <a:pt x="517486" y="175260"/>
                  </a:lnTo>
                  <a:lnTo>
                    <a:pt x="460590" y="175260"/>
                  </a:lnTo>
                  <a:lnTo>
                    <a:pt x="423964" y="172720"/>
                  </a:lnTo>
                  <a:lnTo>
                    <a:pt x="388112" y="172720"/>
                  </a:lnTo>
                  <a:lnTo>
                    <a:pt x="370967" y="171450"/>
                  </a:lnTo>
                  <a:lnTo>
                    <a:pt x="353822" y="171450"/>
                  </a:lnTo>
                  <a:lnTo>
                    <a:pt x="321094" y="170180"/>
                  </a:lnTo>
                  <a:lnTo>
                    <a:pt x="304723" y="170180"/>
                  </a:lnTo>
                  <a:lnTo>
                    <a:pt x="257962" y="167640"/>
                  </a:lnTo>
                  <a:lnTo>
                    <a:pt x="243154" y="167640"/>
                  </a:lnTo>
                  <a:lnTo>
                    <a:pt x="214312" y="165100"/>
                  </a:lnTo>
                  <a:lnTo>
                    <a:pt x="186270" y="165100"/>
                  </a:lnTo>
                  <a:lnTo>
                    <a:pt x="159766" y="163830"/>
                  </a:lnTo>
                  <a:lnTo>
                    <a:pt x="109880" y="160020"/>
                  </a:lnTo>
                  <a:lnTo>
                    <a:pt x="98971" y="158750"/>
                  </a:lnTo>
                  <a:lnTo>
                    <a:pt x="87274" y="158750"/>
                  </a:lnTo>
                  <a:lnTo>
                    <a:pt x="76365" y="157480"/>
                  </a:lnTo>
                  <a:lnTo>
                    <a:pt x="54546" y="157480"/>
                  </a:lnTo>
                  <a:lnTo>
                    <a:pt x="44411" y="156210"/>
                  </a:lnTo>
                  <a:lnTo>
                    <a:pt x="7010" y="153670"/>
                  </a:lnTo>
                  <a:lnTo>
                    <a:pt x="0" y="152641"/>
                  </a:lnTo>
                  <a:lnTo>
                    <a:pt x="0" y="157480"/>
                  </a:lnTo>
                  <a:lnTo>
                    <a:pt x="0" y="158750"/>
                  </a:lnTo>
                  <a:lnTo>
                    <a:pt x="0" y="161645"/>
                  </a:lnTo>
                  <a:lnTo>
                    <a:pt x="6235" y="162560"/>
                  </a:lnTo>
                  <a:lnTo>
                    <a:pt x="24942" y="163830"/>
                  </a:lnTo>
                  <a:lnTo>
                    <a:pt x="34290" y="163830"/>
                  </a:lnTo>
                  <a:lnTo>
                    <a:pt x="64681" y="166370"/>
                  </a:lnTo>
                  <a:lnTo>
                    <a:pt x="86499" y="167640"/>
                  </a:lnTo>
                  <a:lnTo>
                    <a:pt x="121577" y="170180"/>
                  </a:lnTo>
                  <a:lnTo>
                    <a:pt x="146507" y="171450"/>
                  </a:lnTo>
                  <a:lnTo>
                    <a:pt x="159766" y="172720"/>
                  </a:lnTo>
                  <a:lnTo>
                    <a:pt x="173012" y="172720"/>
                  </a:lnTo>
                  <a:lnTo>
                    <a:pt x="199517" y="173990"/>
                  </a:lnTo>
                  <a:lnTo>
                    <a:pt x="214312" y="175260"/>
                  </a:lnTo>
                  <a:lnTo>
                    <a:pt x="228346" y="175260"/>
                  </a:lnTo>
                  <a:lnTo>
                    <a:pt x="257962" y="177800"/>
                  </a:lnTo>
                  <a:lnTo>
                    <a:pt x="289140" y="177800"/>
                  </a:lnTo>
                  <a:lnTo>
                    <a:pt x="304723" y="179070"/>
                  </a:lnTo>
                  <a:lnTo>
                    <a:pt x="337451" y="180340"/>
                  </a:lnTo>
                  <a:lnTo>
                    <a:pt x="353822" y="180340"/>
                  </a:lnTo>
                  <a:lnTo>
                    <a:pt x="388112" y="181610"/>
                  </a:lnTo>
                  <a:lnTo>
                    <a:pt x="406031" y="181610"/>
                  </a:lnTo>
                  <a:lnTo>
                    <a:pt x="441883" y="182880"/>
                  </a:lnTo>
                  <a:lnTo>
                    <a:pt x="460590" y="182880"/>
                  </a:lnTo>
                  <a:lnTo>
                    <a:pt x="479310" y="184150"/>
                  </a:lnTo>
                  <a:lnTo>
                    <a:pt x="498005" y="184150"/>
                  </a:lnTo>
                  <a:lnTo>
                    <a:pt x="517486" y="185420"/>
                  </a:lnTo>
                  <a:lnTo>
                    <a:pt x="597763" y="185420"/>
                  </a:lnTo>
                  <a:lnTo>
                    <a:pt x="618032" y="186690"/>
                  </a:lnTo>
                  <a:lnTo>
                    <a:pt x="875233" y="186690"/>
                  </a:lnTo>
                  <a:lnTo>
                    <a:pt x="895489" y="185420"/>
                  </a:lnTo>
                  <a:lnTo>
                    <a:pt x="973391" y="185420"/>
                  </a:lnTo>
                  <a:lnTo>
                    <a:pt x="992098" y="184150"/>
                  </a:lnTo>
                  <a:lnTo>
                    <a:pt x="1010793" y="184150"/>
                  </a:lnTo>
                  <a:lnTo>
                    <a:pt x="1029487" y="182880"/>
                  </a:lnTo>
                  <a:lnTo>
                    <a:pt x="1039672" y="182880"/>
                  </a:lnTo>
                  <a:lnTo>
                    <a:pt x="1083297" y="182880"/>
                  </a:lnTo>
                  <a:lnTo>
                    <a:pt x="1117587" y="181610"/>
                  </a:lnTo>
                  <a:lnTo>
                    <a:pt x="1133995" y="181610"/>
                  </a:lnTo>
                  <a:lnTo>
                    <a:pt x="1166723" y="179070"/>
                  </a:lnTo>
                  <a:lnTo>
                    <a:pt x="1198613" y="179070"/>
                  </a:lnTo>
                  <a:lnTo>
                    <a:pt x="1214196" y="177800"/>
                  </a:lnTo>
                  <a:lnTo>
                    <a:pt x="1258658" y="175260"/>
                  </a:lnTo>
                  <a:lnTo>
                    <a:pt x="1286700" y="175260"/>
                  </a:lnTo>
                  <a:lnTo>
                    <a:pt x="1300721" y="173990"/>
                  </a:lnTo>
                  <a:lnTo>
                    <a:pt x="1340510" y="171450"/>
                  </a:lnTo>
                  <a:lnTo>
                    <a:pt x="1365440" y="170180"/>
                  </a:lnTo>
                  <a:lnTo>
                    <a:pt x="1377073" y="168910"/>
                  </a:lnTo>
                  <a:lnTo>
                    <a:pt x="1389545" y="168910"/>
                  </a:lnTo>
                  <a:lnTo>
                    <a:pt x="1400556" y="167640"/>
                  </a:lnTo>
                  <a:lnTo>
                    <a:pt x="1423098" y="167640"/>
                  </a:lnTo>
                  <a:lnTo>
                    <a:pt x="1444180" y="165100"/>
                  </a:lnTo>
                  <a:lnTo>
                    <a:pt x="1453540" y="165100"/>
                  </a:lnTo>
                  <a:lnTo>
                    <a:pt x="1463611" y="163830"/>
                  </a:lnTo>
                  <a:lnTo>
                    <a:pt x="1482305" y="162560"/>
                  </a:lnTo>
                  <a:lnTo>
                    <a:pt x="1490929" y="161290"/>
                  </a:lnTo>
                  <a:lnTo>
                    <a:pt x="1508074" y="161290"/>
                  </a:lnTo>
                  <a:lnTo>
                    <a:pt x="1523657" y="158750"/>
                  </a:lnTo>
                  <a:lnTo>
                    <a:pt x="1537677" y="158750"/>
                  </a:lnTo>
                  <a:lnTo>
                    <a:pt x="1544637" y="157480"/>
                  </a:lnTo>
                  <a:lnTo>
                    <a:pt x="1557210" y="156210"/>
                  </a:lnTo>
                  <a:lnTo>
                    <a:pt x="1563446" y="156210"/>
                  </a:lnTo>
                  <a:lnTo>
                    <a:pt x="1568843" y="154940"/>
                  </a:lnTo>
                  <a:lnTo>
                    <a:pt x="1574342" y="154940"/>
                  </a:lnTo>
                  <a:lnTo>
                    <a:pt x="1583702" y="153670"/>
                  </a:lnTo>
                  <a:lnTo>
                    <a:pt x="1595335" y="153670"/>
                  </a:lnTo>
                  <a:lnTo>
                    <a:pt x="1598447" y="152400"/>
                  </a:lnTo>
                  <a:lnTo>
                    <a:pt x="1604683" y="152400"/>
                  </a:lnTo>
                  <a:lnTo>
                    <a:pt x="1607070" y="151130"/>
                  </a:lnTo>
                  <a:lnTo>
                    <a:pt x="1614855" y="151130"/>
                  </a:lnTo>
                  <a:lnTo>
                    <a:pt x="1617980" y="148590"/>
                  </a:lnTo>
                  <a:lnTo>
                    <a:pt x="1618703" y="148590"/>
                  </a:lnTo>
                  <a:lnTo>
                    <a:pt x="1711655" y="10160"/>
                  </a:lnTo>
                  <a:lnTo>
                    <a:pt x="1712506" y="8890"/>
                  </a:lnTo>
                  <a:lnTo>
                    <a:pt x="1712722" y="8699"/>
                  </a:lnTo>
                  <a:lnTo>
                    <a:pt x="1712722" y="2006"/>
                  </a:lnTo>
                  <a:close/>
                </a:path>
              </a:pathLst>
            </a:custGeom>
            <a:solidFill>
              <a:srgbClr val="39393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39" name="object 38">
              <a:extLst>
                <a:ext uri="{FF2B5EF4-FFF2-40B4-BE49-F238E27FC236}">
                  <a16:creationId xmlns:a16="http://schemas.microsoft.com/office/drawing/2014/main" id="{81C130BC-BD91-FB41-9746-60669F34A40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20555" y="2268656"/>
              <a:ext cx="200386" cy="124473"/>
            </a:xfrm>
            <a:prstGeom prst="rect">
              <a:avLst/>
            </a:prstGeom>
          </p:spPr>
        </p:pic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E29A5A1B-B11D-1681-85AB-A5F29F9BC33B}"/>
                </a:ext>
              </a:extLst>
            </p:cNvPr>
            <p:cNvSpPr/>
            <p:nvPr/>
          </p:nvSpPr>
          <p:spPr>
            <a:xfrm>
              <a:off x="4972524" y="1861005"/>
              <a:ext cx="351155" cy="434975"/>
            </a:xfrm>
            <a:custGeom>
              <a:avLst/>
              <a:gdLst/>
              <a:ahLst/>
              <a:cxnLst/>
              <a:rect l="l" t="t" r="r" b="b"/>
              <a:pathLst>
                <a:path w="351154" h="434975">
                  <a:moveTo>
                    <a:pt x="0" y="0"/>
                  </a:moveTo>
                  <a:lnTo>
                    <a:pt x="116866" y="168100"/>
                  </a:lnTo>
                  <a:lnTo>
                    <a:pt x="138665" y="173500"/>
                  </a:lnTo>
                  <a:lnTo>
                    <a:pt x="186622" y="202594"/>
                  </a:lnTo>
                  <a:lnTo>
                    <a:pt x="234580" y="274716"/>
                  </a:lnTo>
                  <a:lnTo>
                    <a:pt x="256378" y="409206"/>
                  </a:lnTo>
                  <a:lnTo>
                    <a:pt x="266028" y="414919"/>
                  </a:lnTo>
                  <a:lnTo>
                    <a:pt x="289711" y="426321"/>
                  </a:lnTo>
                  <a:lnTo>
                    <a:pt x="319530" y="434804"/>
                  </a:lnTo>
                  <a:lnTo>
                    <a:pt x="347586" y="431761"/>
                  </a:lnTo>
                  <a:lnTo>
                    <a:pt x="350734" y="421431"/>
                  </a:lnTo>
                  <a:lnTo>
                    <a:pt x="345662" y="399108"/>
                  </a:lnTo>
                  <a:lnTo>
                    <a:pt x="314394" y="327404"/>
                  </a:lnTo>
                  <a:lnTo>
                    <a:pt x="289964" y="282485"/>
                  </a:lnTo>
                  <a:lnTo>
                    <a:pt x="260848" y="234496"/>
                  </a:lnTo>
                  <a:lnTo>
                    <a:pt x="227929" y="185667"/>
                  </a:lnTo>
                  <a:lnTo>
                    <a:pt x="192089" y="138231"/>
                  </a:lnTo>
                  <a:lnTo>
                    <a:pt x="154212" y="94416"/>
                  </a:lnTo>
                  <a:lnTo>
                    <a:pt x="115182" y="56455"/>
                  </a:lnTo>
                  <a:lnTo>
                    <a:pt x="75881" y="26578"/>
                  </a:lnTo>
                  <a:lnTo>
                    <a:pt x="37192" y="7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0619C4EB-14ED-4BC6-9721-8DB63E8486F8}"/>
                </a:ext>
              </a:extLst>
            </p:cNvPr>
            <p:cNvSpPr/>
            <p:nvPr/>
          </p:nvSpPr>
          <p:spPr>
            <a:xfrm>
              <a:off x="4968681" y="1858595"/>
              <a:ext cx="359410" cy="441959"/>
            </a:xfrm>
            <a:custGeom>
              <a:avLst/>
              <a:gdLst/>
              <a:ahLst/>
              <a:cxnLst/>
              <a:rect l="l" t="t" r="r" b="b"/>
              <a:pathLst>
                <a:path w="359410" h="441960">
                  <a:moveTo>
                    <a:pt x="346028" y="440690"/>
                  </a:moveTo>
                  <a:lnTo>
                    <a:pt x="308527" y="440690"/>
                  </a:lnTo>
                  <a:lnTo>
                    <a:pt x="311643" y="441960"/>
                  </a:lnTo>
                  <a:lnTo>
                    <a:pt x="342911" y="441960"/>
                  </a:lnTo>
                  <a:lnTo>
                    <a:pt x="346028" y="440690"/>
                  </a:lnTo>
                  <a:close/>
                </a:path>
                <a:path w="359410" h="441960">
                  <a:moveTo>
                    <a:pt x="263338" y="373380"/>
                  </a:moveTo>
                  <a:lnTo>
                    <a:pt x="254093" y="373380"/>
                  </a:lnTo>
                  <a:lnTo>
                    <a:pt x="255456" y="392430"/>
                  </a:lnTo>
                  <a:lnTo>
                    <a:pt x="255547" y="414020"/>
                  </a:lnTo>
                  <a:lnTo>
                    <a:pt x="256378" y="415290"/>
                  </a:lnTo>
                  <a:lnTo>
                    <a:pt x="257313" y="416560"/>
                  </a:lnTo>
                  <a:lnTo>
                    <a:pt x="257937" y="417830"/>
                  </a:lnTo>
                  <a:lnTo>
                    <a:pt x="259495" y="417830"/>
                  </a:lnTo>
                  <a:lnTo>
                    <a:pt x="260222" y="419100"/>
                  </a:lnTo>
                  <a:lnTo>
                    <a:pt x="263338" y="420370"/>
                  </a:lnTo>
                  <a:lnTo>
                    <a:pt x="264897" y="421640"/>
                  </a:lnTo>
                  <a:lnTo>
                    <a:pt x="267286" y="422910"/>
                  </a:lnTo>
                  <a:lnTo>
                    <a:pt x="269571" y="424180"/>
                  </a:lnTo>
                  <a:lnTo>
                    <a:pt x="271961" y="425450"/>
                  </a:lnTo>
                  <a:lnTo>
                    <a:pt x="274246" y="426720"/>
                  </a:lnTo>
                  <a:lnTo>
                    <a:pt x="286712" y="433070"/>
                  </a:lnTo>
                  <a:lnTo>
                    <a:pt x="289828" y="434340"/>
                  </a:lnTo>
                  <a:lnTo>
                    <a:pt x="293776" y="435610"/>
                  </a:lnTo>
                  <a:lnTo>
                    <a:pt x="296892" y="436880"/>
                  </a:lnTo>
                  <a:lnTo>
                    <a:pt x="304683" y="439420"/>
                  </a:lnTo>
                  <a:lnTo>
                    <a:pt x="307800" y="440690"/>
                  </a:lnTo>
                  <a:lnTo>
                    <a:pt x="349872" y="440690"/>
                  </a:lnTo>
                  <a:lnTo>
                    <a:pt x="352988" y="438150"/>
                  </a:lnTo>
                  <a:lnTo>
                    <a:pt x="354754" y="438150"/>
                  </a:lnTo>
                  <a:lnTo>
                    <a:pt x="356104" y="436880"/>
                  </a:lnTo>
                  <a:lnTo>
                    <a:pt x="356935" y="435610"/>
                  </a:lnTo>
                  <a:lnTo>
                    <a:pt x="357143" y="434340"/>
                  </a:lnTo>
                  <a:lnTo>
                    <a:pt x="317980" y="434340"/>
                  </a:lnTo>
                  <a:lnTo>
                    <a:pt x="314033" y="433070"/>
                  </a:lnTo>
                  <a:lnTo>
                    <a:pt x="310916" y="431800"/>
                  </a:lnTo>
                  <a:lnTo>
                    <a:pt x="306969" y="430530"/>
                  </a:lnTo>
                  <a:lnTo>
                    <a:pt x="303852" y="429260"/>
                  </a:lnTo>
                  <a:lnTo>
                    <a:pt x="300009" y="427990"/>
                  </a:lnTo>
                  <a:lnTo>
                    <a:pt x="293776" y="425450"/>
                  </a:lnTo>
                  <a:lnTo>
                    <a:pt x="290867" y="425450"/>
                  </a:lnTo>
                  <a:lnTo>
                    <a:pt x="290659" y="424180"/>
                  </a:lnTo>
                  <a:lnTo>
                    <a:pt x="287751" y="422910"/>
                  </a:lnTo>
                  <a:lnTo>
                    <a:pt x="287543" y="422910"/>
                  </a:lnTo>
                  <a:lnTo>
                    <a:pt x="281310" y="420370"/>
                  </a:lnTo>
                  <a:lnTo>
                    <a:pt x="279336" y="419100"/>
                  </a:lnTo>
                  <a:lnTo>
                    <a:pt x="278921" y="419100"/>
                  </a:lnTo>
                  <a:lnTo>
                    <a:pt x="275804" y="417830"/>
                  </a:lnTo>
                  <a:lnTo>
                    <a:pt x="273519" y="416560"/>
                  </a:lnTo>
                  <a:lnTo>
                    <a:pt x="271130" y="415290"/>
                  </a:lnTo>
                  <a:lnTo>
                    <a:pt x="268013" y="412750"/>
                  </a:lnTo>
                  <a:lnTo>
                    <a:pt x="264897" y="411480"/>
                  </a:lnTo>
                  <a:lnTo>
                    <a:pt x="264897" y="402590"/>
                  </a:lnTo>
                  <a:lnTo>
                    <a:pt x="264351" y="394970"/>
                  </a:lnTo>
                  <a:lnTo>
                    <a:pt x="264250" y="392430"/>
                  </a:lnTo>
                  <a:lnTo>
                    <a:pt x="264170" y="382270"/>
                  </a:lnTo>
                  <a:lnTo>
                    <a:pt x="263338" y="373380"/>
                  </a:lnTo>
                  <a:close/>
                </a:path>
                <a:path w="359410" h="441960">
                  <a:moveTo>
                    <a:pt x="325148" y="433070"/>
                  </a:moveTo>
                  <a:lnTo>
                    <a:pt x="317980" y="434340"/>
                  </a:lnTo>
                  <a:lnTo>
                    <a:pt x="328056" y="434340"/>
                  </a:lnTo>
                  <a:lnTo>
                    <a:pt x="325148" y="433070"/>
                  </a:lnTo>
                  <a:close/>
                </a:path>
                <a:path w="359410" h="441960">
                  <a:moveTo>
                    <a:pt x="357663" y="433070"/>
                  </a:moveTo>
                  <a:lnTo>
                    <a:pt x="337198" y="433070"/>
                  </a:lnTo>
                  <a:lnTo>
                    <a:pt x="334289" y="434340"/>
                  </a:lnTo>
                  <a:lnTo>
                    <a:pt x="357143" y="434340"/>
                  </a:lnTo>
                  <a:lnTo>
                    <a:pt x="357663" y="433070"/>
                  </a:lnTo>
                  <a:close/>
                </a:path>
                <a:path w="359410" h="441960">
                  <a:moveTo>
                    <a:pt x="46746" y="8890"/>
                  </a:moveTo>
                  <a:lnTo>
                    <a:pt x="14023" y="8890"/>
                  </a:lnTo>
                  <a:lnTo>
                    <a:pt x="18490" y="10160"/>
                  </a:lnTo>
                  <a:lnTo>
                    <a:pt x="18698" y="10160"/>
                  </a:lnTo>
                  <a:lnTo>
                    <a:pt x="24931" y="11430"/>
                  </a:lnTo>
                  <a:lnTo>
                    <a:pt x="25658" y="11430"/>
                  </a:lnTo>
                  <a:lnTo>
                    <a:pt x="29606" y="12700"/>
                  </a:lnTo>
                  <a:lnTo>
                    <a:pt x="35007" y="13970"/>
                  </a:lnTo>
                  <a:lnTo>
                    <a:pt x="40513" y="16510"/>
                  </a:lnTo>
                  <a:lnTo>
                    <a:pt x="45915" y="17780"/>
                  </a:lnTo>
                  <a:lnTo>
                    <a:pt x="46954" y="17780"/>
                  </a:lnTo>
                  <a:lnTo>
                    <a:pt x="51421" y="20320"/>
                  </a:lnTo>
                  <a:lnTo>
                    <a:pt x="56615" y="22860"/>
                  </a:lnTo>
                  <a:lnTo>
                    <a:pt x="56823" y="22860"/>
                  </a:lnTo>
                  <a:lnTo>
                    <a:pt x="63055" y="26670"/>
                  </a:lnTo>
                  <a:lnTo>
                    <a:pt x="73963" y="31750"/>
                  </a:lnTo>
                  <a:lnTo>
                    <a:pt x="79469" y="36830"/>
                  </a:lnTo>
                  <a:lnTo>
                    <a:pt x="85702" y="40640"/>
                  </a:lnTo>
                  <a:lnTo>
                    <a:pt x="91103" y="44450"/>
                  </a:lnTo>
                  <a:lnTo>
                    <a:pt x="96609" y="48260"/>
                  </a:lnTo>
                  <a:lnTo>
                    <a:pt x="102842" y="52070"/>
                  </a:lnTo>
                  <a:lnTo>
                    <a:pt x="113646" y="62230"/>
                  </a:lnTo>
                  <a:lnTo>
                    <a:pt x="119982" y="67310"/>
                  </a:lnTo>
                  <a:lnTo>
                    <a:pt x="125384" y="72390"/>
                  </a:lnTo>
                  <a:lnTo>
                    <a:pt x="131617" y="78740"/>
                  </a:lnTo>
                  <a:lnTo>
                    <a:pt x="137123" y="83820"/>
                  </a:lnTo>
                  <a:lnTo>
                    <a:pt x="142525" y="88900"/>
                  </a:lnTo>
                  <a:lnTo>
                    <a:pt x="148757" y="95250"/>
                  </a:lnTo>
                  <a:lnTo>
                    <a:pt x="154263" y="100330"/>
                  </a:lnTo>
                  <a:lnTo>
                    <a:pt x="159769" y="106680"/>
                  </a:lnTo>
                  <a:lnTo>
                    <a:pt x="165171" y="113030"/>
                  </a:lnTo>
                  <a:lnTo>
                    <a:pt x="171404" y="119380"/>
                  </a:lnTo>
                  <a:lnTo>
                    <a:pt x="176909" y="127000"/>
                  </a:lnTo>
                  <a:lnTo>
                    <a:pt x="182311" y="132080"/>
                  </a:lnTo>
                  <a:lnTo>
                    <a:pt x="187817" y="139700"/>
                  </a:lnTo>
                  <a:lnTo>
                    <a:pt x="225214" y="187960"/>
                  </a:lnTo>
                  <a:lnTo>
                    <a:pt x="244640" y="217170"/>
                  </a:lnTo>
                  <a:lnTo>
                    <a:pt x="249314" y="223520"/>
                  </a:lnTo>
                  <a:lnTo>
                    <a:pt x="258664" y="238760"/>
                  </a:lnTo>
                  <a:lnTo>
                    <a:pt x="272688" y="259080"/>
                  </a:lnTo>
                  <a:lnTo>
                    <a:pt x="276635" y="266700"/>
                  </a:lnTo>
                  <a:lnTo>
                    <a:pt x="281310" y="273050"/>
                  </a:lnTo>
                  <a:lnTo>
                    <a:pt x="285154" y="280670"/>
                  </a:lnTo>
                  <a:lnTo>
                    <a:pt x="289101" y="285750"/>
                  </a:lnTo>
                  <a:lnTo>
                    <a:pt x="292945" y="293370"/>
                  </a:lnTo>
                  <a:lnTo>
                    <a:pt x="296892" y="299720"/>
                  </a:lnTo>
                  <a:lnTo>
                    <a:pt x="300736" y="306070"/>
                  </a:lnTo>
                  <a:lnTo>
                    <a:pt x="303852" y="313690"/>
                  </a:lnTo>
                  <a:lnTo>
                    <a:pt x="307800" y="320040"/>
                  </a:lnTo>
                  <a:lnTo>
                    <a:pt x="320265" y="345440"/>
                  </a:lnTo>
                  <a:lnTo>
                    <a:pt x="323382" y="350520"/>
                  </a:lnTo>
                  <a:lnTo>
                    <a:pt x="326498" y="356870"/>
                  </a:lnTo>
                  <a:lnTo>
                    <a:pt x="328888" y="361950"/>
                  </a:lnTo>
                  <a:lnTo>
                    <a:pt x="331173" y="368300"/>
                  </a:lnTo>
                  <a:lnTo>
                    <a:pt x="333562" y="373380"/>
                  </a:lnTo>
                  <a:lnTo>
                    <a:pt x="335848" y="378460"/>
                  </a:lnTo>
                  <a:lnTo>
                    <a:pt x="336263" y="378460"/>
                  </a:lnTo>
                  <a:lnTo>
                    <a:pt x="338237" y="383540"/>
                  </a:lnTo>
                  <a:lnTo>
                    <a:pt x="342911" y="397510"/>
                  </a:lnTo>
                  <a:lnTo>
                    <a:pt x="346028" y="405130"/>
                  </a:lnTo>
                  <a:lnTo>
                    <a:pt x="346755" y="408940"/>
                  </a:lnTo>
                  <a:lnTo>
                    <a:pt x="347586" y="412750"/>
                  </a:lnTo>
                  <a:lnTo>
                    <a:pt x="348313" y="416560"/>
                  </a:lnTo>
                  <a:lnTo>
                    <a:pt x="349144" y="419100"/>
                  </a:lnTo>
                  <a:lnTo>
                    <a:pt x="349352" y="419100"/>
                  </a:lnTo>
                  <a:lnTo>
                    <a:pt x="349872" y="421640"/>
                  </a:lnTo>
                  <a:lnTo>
                    <a:pt x="349872" y="427990"/>
                  </a:lnTo>
                  <a:lnTo>
                    <a:pt x="349144" y="430530"/>
                  </a:lnTo>
                  <a:lnTo>
                    <a:pt x="346755" y="431800"/>
                  </a:lnTo>
                  <a:lnTo>
                    <a:pt x="343639" y="433070"/>
                  </a:lnTo>
                  <a:lnTo>
                    <a:pt x="358494" y="433070"/>
                  </a:lnTo>
                  <a:lnTo>
                    <a:pt x="358494" y="430530"/>
                  </a:lnTo>
                  <a:lnTo>
                    <a:pt x="359221" y="427990"/>
                  </a:lnTo>
                  <a:lnTo>
                    <a:pt x="359221" y="426720"/>
                  </a:lnTo>
                  <a:lnTo>
                    <a:pt x="359013" y="425450"/>
                  </a:lnTo>
                  <a:lnTo>
                    <a:pt x="359221" y="425450"/>
                  </a:lnTo>
                  <a:lnTo>
                    <a:pt x="359221" y="422910"/>
                  </a:lnTo>
                  <a:lnTo>
                    <a:pt x="358494" y="420370"/>
                  </a:lnTo>
                  <a:lnTo>
                    <a:pt x="358494" y="417830"/>
                  </a:lnTo>
                  <a:lnTo>
                    <a:pt x="358286" y="417830"/>
                  </a:lnTo>
                  <a:lnTo>
                    <a:pt x="358494" y="416560"/>
                  </a:lnTo>
                  <a:lnTo>
                    <a:pt x="357663" y="414020"/>
                  </a:lnTo>
                  <a:lnTo>
                    <a:pt x="356935" y="410210"/>
                  </a:lnTo>
                  <a:lnTo>
                    <a:pt x="355377" y="406400"/>
                  </a:lnTo>
                  <a:lnTo>
                    <a:pt x="354546" y="402590"/>
                  </a:lnTo>
                  <a:lnTo>
                    <a:pt x="351430" y="394970"/>
                  </a:lnTo>
                  <a:lnTo>
                    <a:pt x="348313" y="384810"/>
                  </a:lnTo>
                  <a:lnTo>
                    <a:pt x="346028" y="379730"/>
                  </a:lnTo>
                  <a:lnTo>
                    <a:pt x="344470" y="374650"/>
                  </a:lnTo>
                  <a:lnTo>
                    <a:pt x="342080" y="369570"/>
                  </a:lnTo>
                  <a:lnTo>
                    <a:pt x="339795" y="364490"/>
                  </a:lnTo>
                  <a:lnTo>
                    <a:pt x="337406" y="358140"/>
                  </a:lnTo>
                  <a:lnTo>
                    <a:pt x="336367" y="358140"/>
                  </a:lnTo>
                  <a:lnTo>
                    <a:pt x="334289" y="353060"/>
                  </a:lnTo>
                  <a:lnTo>
                    <a:pt x="332004" y="346710"/>
                  </a:lnTo>
                  <a:lnTo>
                    <a:pt x="328888" y="340360"/>
                  </a:lnTo>
                  <a:lnTo>
                    <a:pt x="325771" y="335280"/>
                  </a:lnTo>
                  <a:lnTo>
                    <a:pt x="322655" y="327660"/>
                  </a:lnTo>
                  <a:lnTo>
                    <a:pt x="319538" y="322580"/>
                  </a:lnTo>
                  <a:lnTo>
                    <a:pt x="315591" y="316230"/>
                  </a:lnTo>
                  <a:lnTo>
                    <a:pt x="312474" y="308610"/>
                  </a:lnTo>
                  <a:lnTo>
                    <a:pt x="308527" y="302260"/>
                  </a:lnTo>
                  <a:lnTo>
                    <a:pt x="304683" y="295910"/>
                  </a:lnTo>
                  <a:lnTo>
                    <a:pt x="300736" y="288290"/>
                  </a:lnTo>
                  <a:lnTo>
                    <a:pt x="296892" y="281940"/>
                  </a:lnTo>
                  <a:lnTo>
                    <a:pt x="292945" y="275590"/>
                  </a:lnTo>
                  <a:lnTo>
                    <a:pt x="292945" y="274320"/>
                  </a:lnTo>
                  <a:lnTo>
                    <a:pt x="289101" y="267970"/>
                  </a:lnTo>
                  <a:lnTo>
                    <a:pt x="284426" y="260350"/>
                  </a:lnTo>
                  <a:lnTo>
                    <a:pt x="280479" y="255270"/>
                  </a:lnTo>
                  <a:lnTo>
                    <a:pt x="271130" y="241300"/>
                  </a:lnTo>
                  <a:lnTo>
                    <a:pt x="261780" y="226060"/>
                  </a:lnTo>
                  <a:lnTo>
                    <a:pt x="257106" y="219710"/>
                  </a:lnTo>
                  <a:lnTo>
                    <a:pt x="252431" y="210820"/>
                  </a:lnTo>
                  <a:lnTo>
                    <a:pt x="247756" y="204470"/>
                  </a:lnTo>
                  <a:lnTo>
                    <a:pt x="246821" y="204470"/>
                  </a:lnTo>
                  <a:lnTo>
                    <a:pt x="242354" y="196850"/>
                  </a:lnTo>
                  <a:lnTo>
                    <a:pt x="237680" y="189230"/>
                  </a:lnTo>
                  <a:lnTo>
                    <a:pt x="226772" y="175260"/>
                  </a:lnTo>
                  <a:lnTo>
                    <a:pt x="222098" y="168910"/>
                  </a:lnTo>
                  <a:lnTo>
                    <a:pt x="194777" y="133350"/>
                  </a:lnTo>
                  <a:lnTo>
                    <a:pt x="189375" y="127000"/>
                  </a:lnTo>
                  <a:lnTo>
                    <a:pt x="183869" y="120650"/>
                  </a:lnTo>
                  <a:lnTo>
                    <a:pt x="177636" y="114300"/>
                  </a:lnTo>
                  <a:lnTo>
                    <a:pt x="172235" y="106680"/>
                  </a:lnTo>
                  <a:lnTo>
                    <a:pt x="166729" y="100330"/>
                  </a:lnTo>
                  <a:lnTo>
                    <a:pt x="155094" y="88900"/>
                  </a:lnTo>
                  <a:lnTo>
                    <a:pt x="149588" y="82550"/>
                  </a:lnTo>
                  <a:lnTo>
                    <a:pt x="143356" y="77470"/>
                  </a:lnTo>
                  <a:lnTo>
                    <a:pt x="137850" y="71120"/>
                  </a:lnTo>
                  <a:lnTo>
                    <a:pt x="131617" y="66040"/>
                  </a:lnTo>
                  <a:lnTo>
                    <a:pt x="126215" y="59690"/>
                  </a:lnTo>
                  <a:lnTo>
                    <a:pt x="119982" y="55880"/>
                  </a:lnTo>
                  <a:lnTo>
                    <a:pt x="114477" y="50800"/>
                  </a:lnTo>
                  <a:lnTo>
                    <a:pt x="108244" y="45720"/>
                  </a:lnTo>
                  <a:lnTo>
                    <a:pt x="102842" y="40640"/>
                  </a:lnTo>
                  <a:lnTo>
                    <a:pt x="102011" y="40640"/>
                  </a:lnTo>
                  <a:lnTo>
                    <a:pt x="96609" y="36830"/>
                  </a:lnTo>
                  <a:lnTo>
                    <a:pt x="90376" y="31750"/>
                  </a:lnTo>
                  <a:lnTo>
                    <a:pt x="84870" y="27940"/>
                  </a:lnTo>
                  <a:lnTo>
                    <a:pt x="78638" y="24130"/>
                  </a:lnTo>
                  <a:lnTo>
                    <a:pt x="73236" y="21590"/>
                  </a:lnTo>
                  <a:lnTo>
                    <a:pt x="67626" y="19050"/>
                  </a:lnTo>
                  <a:lnTo>
                    <a:pt x="67003" y="17780"/>
                  </a:lnTo>
                  <a:lnTo>
                    <a:pt x="61497" y="15240"/>
                  </a:lnTo>
                  <a:lnTo>
                    <a:pt x="55264" y="12700"/>
                  </a:lnTo>
                  <a:lnTo>
                    <a:pt x="49862" y="10160"/>
                  </a:lnTo>
                  <a:lnTo>
                    <a:pt x="46746" y="8890"/>
                  </a:lnTo>
                  <a:close/>
                </a:path>
                <a:path w="359410" h="441960">
                  <a:moveTo>
                    <a:pt x="14751" y="0"/>
                  </a:moveTo>
                  <a:lnTo>
                    <a:pt x="3116" y="0"/>
                  </a:lnTo>
                  <a:lnTo>
                    <a:pt x="0" y="2539"/>
                  </a:lnTo>
                  <a:lnTo>
                    <a:pt x="0" y="6349"/>
                  </a:lnTo>
                  <a:lnTo>
                    <a:pt x="116866" y="175260"/>
                  </a:lnTo>
                  <a:lnTo>
                    <a:pt x="119775" y="175260"/>
                  </a:lnTo>
                  <a:lnTo>
                    <a:pt x="120710" y="176530"/>
                  </a:lnTo>
                  <a:lnTo>
                    <a:pt x="126215" y="176530"/>
                  </a:lnTo>
                  <a:lnTo>
                    <a:pt x="127773" y="177800"/>
                  </a:lnTo>
                  <a:lnTo>
                    <a:pt x="129332" y="177800"/>
                  </a:lnTo>
                  <a:lnTo>
                    <a:pt x="130890" y="179070"/>
                  </a:lnTo>
                  <a:lnTo>
                    <a:pt x="134733" y="179070"/>
                  </a:lnTo>
                  <a:lnTo>
                    <a:pt x="136292" y="180340"/>
                  </a:lnTo>
                  <a:lnTo>
                    <a:pt x="138681" y="180340"/>
                  </a:lnTo>
                  <a:lnTo>
                    <a:pt x="140966" y="181610"/>
                  </a:lnTo>
                  <a:lnTo>
                    <a:pt x="143356" y="182880"/>
                  </a:lnTo>
                  <a:lnTo>
                    <a:pt x="145641" y="182880"/>
                  </a:lnTo>
                  <a:lnTo>
                    <a:pt x="148757" y="185420"/>
                  </a:lnTo>
                  <a:lnTo>
                    <a:pt x="151147" y="185420"/>
                  </a:lnTo>
                  <a:lnTo>
                    <a:pt x="154263" y="186690"/>
                  </a:lnTo>
                  <a:lnTo>
                    <a:pt x="156652" y="189230"/>
                  </a:lnTo>
                  <a:lnTo>
                    <a:pt x="166002" y="193040"/>
                  </a:lnTo>
                  <a:lnTo>
                    <a:pt x="168079" y="194310"/>
                  </a:lnTo>
                  <a:lnTo>
                    <a:pt x="168287" y="195580"/>
                  </a:lnTo>
                  <a:lnTo>
                    <a:pt x="171300" y="196850"/>
                  </a:lnTo>
                  <a:lnTo>
                    <a:pt x="174312" y="199390"/>
                  </a:lnTo>
                  <a:lnTo>
                    <a:pt x="174520" y="199390"/>
                  </a:lnTo>
                  <a:lnTo>
                    <a:pt x="177429" y="201930"/>
                  </a:lnTo>
                  <a:lnTo>
                    <a:pt x="177636" y="201930"/>
                  </a:lnTo>
                  <a:lnTo>
                    <a:pt x="180545" y="203200"/>
                  </a:lnTo>
                  <a:lnTo>
                    <a:pt x="180753" y="204470"/>
                  </a:lnTo>
                  <a:lnTo>
                    <a:pt x="184700" y="207010"/>
                  </a:lnTo>
                  <a:lnTo>
                    <a:pt x="187817" y="209550"/>
                  </a:lnTo>
                  <a:lnTo>
                    <a:pt x="194050" y="215900"/>
                  </a:lnTo>
                  <a:lnTo>
                    <a:pt x="197166" y="219710"/>
                  </a:lnTo>
                  <a:lnTo>
                    <a:pt x="197893" y="219710"/>
                  </a:lnTo>
                  <a:lnTo>
                    <a:pt x="200283" y="223520"/>
                  </a:lnTo>
                  <a:lnTo>
                    <a:pt x="212748" y="238760"/>
                  </a:lnTo>
                  <a:lnTo>
                    <a:pt x="215034" y="242570"/>
                  </a:lnTo>
                  <a:lnTo>
                    <a:pt x="221267" y="252730"/>
                  </a:lnTo>
                  <a:lnTo>
                    <a:pt x="223656" y="257810"/>
                  </a:lnTo>
                  <a:lnTo>
                    <a:pt x="226772" y="262890"/>
                  </a:lnTo>
                  <a:lnTo>
                    <a:pt x="229058" y="269240"/>
                  </a:lnTo>
                  <a:lnTo>
                    <a:pt x="231447" y="274320"/>
                  </a:lnTo>
                  <a:lnTo>
                    <a:pt x="234563" y="280670"/>
                  </a:lnTo>
                  <a:lnTo>
                    <a:pt x="236849" y="287020"/>
                  </a:lnTo>
                  <a:lnTo>
                    <a:pt x="238407" y="293370"/>
                  </a:lnTo>
                  <a:lnTo>
                    <a:pt x="240796" y="299720"/>
                  </a:lnTo>
                  <a:lnTo>
                    <a:pt x="243082" y="307340"/>
                  </a:lnTo>
                  <a:lnTo>
                    <a:pt x="244640" y="314960"/>
                  </a:lnTo>
                  <a:lnTo>
                    <a:pt x="246510" y="321310"/>
                  </a:lnTo>
                  <a:lnTo>
                    <a:pt x="246198" y="321310"/>
                  </a:lnTo>
                  <a:lnTo>
                    <a:pt x="248587" y="330200"/>
                  </a:lnTo>
                  <a:lnTo>
                    <a:pt x="249314" y="337820"/>
                  </a:lnTo>
                  <a:lnTo>
                    <a:pt x="252431" y="355600"/>
                  </a:lnTo>
                  <a:lnTo>
                    <a:pt x="253262" y="364490"/>
                  </a:lnTo>
                  <a:lnTo>
                    <a:pt x="253989" y="373380"/>
                  </a:lnTo>
                  <a:lnTo>
                    <a:pt x="263131" y="373380"/>
                  </a:lnTo>
                  <a:lnTo>
                    <a:pt x="263027" y="368300"/>
                  </a:lnTo>
                  <a:lnTo>
                    <a:pt x="262611" y="363220"/>
                  </a:lnTo>
                  <a:lnTo>
                    <a:pt x="261053" y="354330"/>
                  </a:lnTo>
                  <a:lnTo>
                    <a:pt x="260845" y="354330"/>
                  </a:lnTo>
                  <a:lnTo>
                    <a:pt x="261053" y="353060"/>
                  </a:lnTo>
                  <a:lnTo>
                    <a:pt x="253989" y="312420"/>
                  </a:lnTo>
                  <a:lnTo>
                    <a:pt x="249314" y="297180"/>
                  </a:lnTo>
                  <a:lnTo>
                    <a:pt x="247756" y="290830"/>
                  </a:lnTo>
                  <a:lnTo>
                    <a:pt x="246821" y="289560"/>
                  </a:lnTo>
                  <a:lnTo>
                    <a:pt x="245471" y="283210"/>
                  </a:lnTo>
                  <a:lnTo>
                    <a:pt x="242354" y="276860"/>
                  </a:lnTo>
                  <a:lnTo>
                    <a:pt x="239965" y="271780"/>
                  </a:lnTo>
                  <a:lnTo>
                    <a:pt x="237680" y="265430"/>
                  </a:lnTo>
                  <a:lnTo>
                    <a:pt x="234563" y="259080"/>
                  </a:lnTo>
                  <a:lnTo>
                    <a:pt x="232174" y="254000"/>
                  </a:lnTo>
                  <a:lnTo>
                    <a:pt x="232174" y="252730"/>
                  </a:lnTo>
                  <a:lnTo>
                    <a:pt x="229058" y="248920"/>
                  </a:lnTo>
                  <a:lnTo>
                    <a:pt x="225941" y="242570"/>
                  </a:lnTo>
                  <a:lnTo>
                    <a:pt x="216592" y="228600"/>
                  </a:lnTo>
                  <a:lnTo>
                    <a:pt x="207243" y="217170"/>
                  </a:lnTo>
                  <a:lnTo>
                    <a:pt x="203399" y="213360"/>
                  </a:lnTo>
                  <a:lnTo>
                    <a:pt x="200283" y="209550"/>
                  </a:lnTo>
                  <a:lnTo>
                    <a:pt x="194050" y="203200"/>
                  </a:lnTo>
                  <a:lnTo>
                    <a:pt x="193115" y="203200"/>
                  </a:lnTo>
                  <a:lnTo>
                    <a:pt x="190102" y="200660"/>
                  </a:lnTo>
                  <a:lnTo>
                    <a:pt x="186986" y="196850"/>
                  </a:lnTo>
                  <a:lnTo>
                    <a:pt x="183869" y="194310"/>
                  </a:lnTo>
                  <a:lnTo>
                    <a:pt x="180026" y="193040"/>
                  </a:lnTo>
                  <a:lnTo>
                    <a:pt x="170676" y="185420"/>
                  </a:lnTo>
                  <a:lnTo>
                    <a:pt x="155094" y="177800"/>
                  </a:lnTo>
                  <a:lnTo>
                    <a:pt x="151874" y="176530"/>
                  </a:lnTo>
                  <a:lnTo>
                    <a:pt x="149588" y="175260"/>
                  </a:lnTo>
                  <a:lnTo>
                    <a:pt x="146472" y="173990"/>
                  </a:lnTo>
                  <a:lnTo>
                    <a:pt x="144083" y="172720"/>
                  </a:lnTo>
                  <a:lnTo>
                    <a:pt x="141797" y="172720"/>
                  </a:lnTo>
                  <a:lnTo>
                    <a:pt x="139408" y="171450"/>
                  </a:lnTo>
                  <a:lnTo>
                    <a:pt x="137123" y="171450"/>
                  </a:lnTo>
                  <a:lnTo>
                    <a:pt x="134733" y="170180"/>
                  </a:lnTo>
                  <a:lnTo>
                    <a:pt x="133175" y="170180"/>
                  </a:lnTo>
                  <a:lnTo>
                    <a:pt x="130890" y="168910"/>
                  </a:lnTo>
                  <a:lnTo>
                    <a:pt x="126215" y="168910"/>
                  </a:lnTo>
                  <a:lnTo>
                    <a:pt x="125384" y="167640"/>
                  </a:lnTo>
                  <a:lnTo>
                    <a:pt x="123514" y="167640"/>
                  </a:lnTo>
                  <a:lnTo>
                    <a:pt x="13192" y="8890"/>
                  </a:lnTo>
                  <a:lnTo>
                    <a:pt x="46746" y="8890"/>
                  </a:lnTo>
                  <a:lnTo>
                    <a:pt x="43630" y="7620"/>
                  </a:lnTo>
                  <a:lnTo>
                    <a:pt x="38124" y="5080"/>
                  </a:lnTo>
                  <a:lnTo>
                    <a:pt x="31891" y="3810"/>
                  </a:lnTo>
                  <a:lnTo>
                    <a:pt x="20984" y="1270"/>
                  </a:lnTo>
                  <a:lnTo>
                    <a:pt x="20256" y="1270"/>
                  </a:lnTo>
                  <a:lnTo>
                    <a:pt x="14751" y="0"/>
                  </a:lnTo>
                  <a:close/>
                </a:path>
              </a:pathLst>
            </a:custGeom>
            <a:solidFill>
              <a:srgbClr val="39393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42" name="object 41">
              <a:extLst>
                <a:ext uri="{FF2B5EF4-FFF2-40B4-BE49-F238E27FC236}">
                  <a16:creationId xmlns:a16="http://schemas.microsoft.com/office/drawing/2014/main" id="{A0AA6B69-BC37-87C6-6D06-B91D87D738FB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2866" y="2082133"/>
              <a:ext cx="205691" cy="312551"/>
            </a:xfrm>
            <a:prstGeom prst="rect">
              <a:avLst/>
            </a:prstGeom>
          </p:spPr>
        </p:pic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110EEED2-6E62-E6D1-1A52-3F22981D3498}"/>
                </a:ext>
              </a:extLst>
            </p:cNvPr>
            <p:cNvSpPr/>
            <p:nvPr/>
          </p:nvSpPr>
          <p:spPr>
            <a:xfrm>
              <a:off x="3731009" y="1857168"/>
              <a:ext cx="252729" cy="387985"/>
            </a:xfrm>
            <a:custGeom>
              <a:avLst/>
              <a:gdLst/>
              <a:ahLst/>
              <a:cxnLst/>
              <a:rect l="l" t="t" r="r" b="b"/>
              <a:pathLst>
                <a:path w="252729" h="387985">
                  <a:moveTo>
                    <a:pt x="252514" y="0"/>
                  </a:moveTo>
                  <a:lnTo>
                    <a:pt x="178433" y="26575"/>
                  </a:lnTo>
                  <a:lnTo>
                    <a:pt x="139563" y="56448"/>
                  </a:lnTo>
                  <a:lnTo>
                    <a:pt x="100709" y="94405"/>
                  </a:lnTo>
                  <a:lnTo>
                    <a:pt x="62801" y="138214"/>
                  </a:lnTo>
                  <a:lnTo>
                    <a:pt x="26765" y="185645"/>
                  </a:lnTo>
                  <a:lnTo>
                    <a:pt x="0" y="224965"/>
                  </a:lnTo>
                  <a:lnTo>
                    <a:pt x="0" y="387565"/>
                  </a:lnTo>
                  <a:lnTo>
                    <a:pt x="17901" y="277631"/>
                  </a:lnTo>
                  <a:lnTo>
                    <a:pt x="65855" y="204577"/>
                  </a:lnTo>
                  <a:lnTo>
                    <a:pt x="113809" y="174105"/>
                  </a:lnTo>
                  <a:lnTo>
                    <a:pt x="135606" y="167996"/>
                  </a:lnTo>
                  <a:lnTo>
                    <a:pt x="252514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44" name="object 43">
              <a:extLst>
                <a:ext uri="{FF2B5EF4-FFF2-40B4-BE49-F238E27FC236}">
                  <a16:creationId xmlns:a16="http://schemas.microsoft.com/office/drawing/2014/main" id="{FEC8274E-33F1-822A-B89B-5CE8576874C7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28135" y="2073712"/>
              <a:ext cx="102873" cy="223731"/>
            </a:xfrm>
            <a:prstGeom prst="rect">
              <a:avLst/>
            </a:prstGeom>
          </p:spPr>
        </p:pic>
        <p:sp>
          <p:nvSpPr>
            <p:cNvPr id="45" name="object 44">
              <a:extLst>
                <a:ext uri="{FF2B5EF4-FFF2-40B4-BE49-F238E27FC236}">
                  <a16:creationId xmlns:a16="http://schemas.microsoft.com/office/drawing/2014/main" id="{F5AFA143-CA6B-F81D-491A-D6C6DE600A14}"/>
                </a:ext>
              </a:extLst>
            </p:cNvPr>
            <p:cNvSpPr/>
            <p:nvPr/>
          </p:nvSpPr>
          <p:spPr>
            <a:xfrm>
              <a:off x="3731009" y="1852944"/>
              <a:ext cx="257810" cy="417830"/>
            </a:xfrm>
            <a:custGeom>
              <a:avLst/>
              <a:gdLst/>
              <a:ahLst/>
              <a:cxnLst/>
              <a:rect l="l" t="t" r="r" b="b"/>
              <a:pathLst>
                <a:path w="257810" h="417830">
                  <a:moveTo>
                    <a:pt x="41500" y="245110"/>
                  </a:moveTo>
                  <a:lnTo>
                    <a:pt x="31174" y="245110"/>
                  </a:lnTo>
                  <a:lnTo>
                    <a:pt x="28837" y="250190"/>
                  </a:lnTo>
                  <a:lnTo>
                    <a:pt x="22594" y="260350"/>
                  </a:lnTo>
                  <a:lnTo>
                    <a:pt x="19477" y="266700"/>
                  </a:lnTo>
                  <a:lnTo>
                    <a:pt x="14803" y="279400"/>
                  </a:lnTo>
                  <a:lnTo>
                    <a:pt x="11686" y="285750"/>
                  </a:lnTo>
                  <a:lnTo>
                    <a:pt x="7011" y="299720"/>
                  </a:lnTo>
                  <a:lnTo>
                    <a:pt x="5453" y="306070"/>
                  </a:lnTo>
                  <a:lnTo>
                    <a:pt x="3116" y="314960"/>
                  </a:lnTo>
                  <a:lnTo>
                    <a:pt x="51" y="330200"/>
                  </a:lnTo>
                  <a:lnTo>
                    <a:pt x="0" y="417829"/>
                  </a:lnTo>
                  <a:lnTo>
                    <a:pt x="779" y="416560"/>
                  </a:lnTo>
                  <a:lnTo>
                    <a:pt x="876" y="403860"/>
                  </a:lnTo>
                  <a:lnTo>
                    <a:pt x="1460" y="396240"/>
                  </a:lnTo>
                  <a:lnTo>
                    <a:pt x="1558" y="384810"/>
                  </a:lnTo>
                  <a:lnTo>
                    <a:pt x="3116" y="367030"/>
                  </a:lnTo>
                  <a:lnTo>
                    <a:pt x="4674" y="356870"/>
                  </a:lnTo>
                  <a:lnTo>
                    <a:pt x="5453" y="349250"/>
                  </a:lnTo>
                  <a:lnTo>
                    <a:pt x="7011" y="340360"/>
                  </a:lnTo>
                  <a:lnTo>
                    <a:pt x="11686" y="316230"/>
                  </a:lnTo>
                  <a:lnTo>
                    <a:pt x="14023" y="308610"/>
                  </a:lnTo>
                  <a:lnTo>
                    <a:pt x="16361" y="302260"/>
                  </a:lnTo>
                  <a:lnTo>
                    <a:pt x="17711" y="295910"/>
                  </a:lnTo>
                  <a:lnTo>
                    <a:pt x="17919" y="295910"/>
                  </a:lnTo>
                  <a:lnTo>
                    <a:pt x="20256" y="288290"/>
                  </a:lnTo>
                  <a:lnTo>
                    <a:pt x="22594" y="281940"/>
                  </a:lnTo>
                  <a:lnTo>
                    <a:pt x="25720" y="276860"/>
                  </a:lnTo>
                  <a:lnTo>
                    <a:pt x="30395" y="264160"/>
                  </a:lnTo>
                  <a:lnTo>
                    <a:pt x="32836" y="260350"/>
                  </a:lnTo>
                  <a:lnTo>
                    <a:pt x="33512" y="260350"/>
                  </a:lnTo>
                  <a:lnTo>
                    <a:pt x="36628" y="254000"/>
                  </a:lnTo>
                  <a:lnTo>
                    <a:pt x="38560" y="250190"/>
                  </a:lnTo>
                  <a:lnTo>
                    <a:pt x="38965" y="250190"/>
                  </a:lnTo>
                  <a:lnTo>
                    <a:pt x="41500" y="245110"/>
                  </a:lnTo>
                  <a:close/>
                </a:path>
                <a:path w="257810" h="417830">
                  <a:moveTo>
                    <a:pt x="130152" y="177800"/>
                  </a:moveTo>
                  <a:lnTo>
                    <a:pt x="103652" y="177800"/>
                  </a:lnTo>
                  <a:lnTo>
                    <a:pt x="91186" y="184150"/>
                  </a:lnTo>
                  <a:lnTo>
                    <a:pt x="90667" y="185420"/>
                  </a:lnTo>
                  <a:lnTo>
                    <a:pt x="88060" y="186690"/>
                  </a:lnTo>
                  <a:lnTo>
                    <a:pt x="84943" y="189230"/>
                  </a:lnTo>
                  <a:lnTo>
                    <a:pt x="81827" y="190500"/>
                  </a:lnTo>
                  <a:lnTo>
                    <a:pt x="81474" y="191770"/>
                  </a:lnTo>
                  <a:lnTo>
                    <a:pt x="81048" y="191770"/>
                  </a:lnTo>
                  <a:lnTo>
                    <a:pt x="77931" y="193040"/>
                  </a:lnTo>
                  <a:lnTo>
                    <a:pt x="77588" y="194310"/>
                  </a:lnTo>
                  <a:lnTo>
                    <a:pt x="74815" y="195580"/>
                  </a:lnTo>
                  <a:lnTo>
                    <a:pt x="71698" y="198120"/>
                  </a:lnTo>
                  <a:lnTo>
                    <a:pt x="67803" y="201930"/>
                  </a:lnTo>
                  <a:lnTo>
                    <a:pt x="61954" y="207010"/>
                  </a:lnTo>
                  <a:lnTo>
                    <a:pt x="60791" y="208280"/>
                  </a:lnTo>
                  <a:lnTo>
                    <a:pt x="57674" y="210820"/>
                  </a:lnTo>
                  <a:lnTo>
                    <a:pt x="54548" y="214630"/>
                  </a:lnTo>
                  <a:lnTo>
                    <a:pt x="50652" y="218440"/>
                  </a:lnTo>
                  <a:lnTo>
                    <a:pt x="47536" y="222250"/>
                  </a:lnTo>
                  <a:lnTo>
                    <a:pt x="47369" y="222250"/>
                  </a:lnTo>
                  <a:lnTo>
                    <a:pt x="44419" y="226060"/>
                  </a:lnTo>
                  <a:lnTo>
                    <a:pt x="41303" y="229870"/>
                  </a:lnTo>
                  <a:lnTo>
                    <a:pt x="35288" y="240030"/>
                  </a:lnTo>
                  <a:lnTo>
                    <a:pt x="34291" y="240030"/>
                  </a:lnTo>
                  <a:lnTo>
                    <a:pt x="31953" y="243840"/>
                  </a:lnTo>
                  <a:lnTo>
                    <a:pt x="31881" y="245110"/>
                  </a:lnTo>
                  <a:lnTo>
                    <a:pt x="42082" y="245110"/>
                  </a:lnTo>
                  <a:lnTo>
                    <a:pt x="48315" y="236220"/>
                  </a:lnTo>
                  <a:lnTo>
                    <a:pt x="63907" y="217170"/>
                  </a:lnTo>
                  <a:lnTo>
                    <a:pt x="67803" y="214630"/>
                  </a:lnTo>
                  <a:lnTo>
                    <a:pt x="67948" y="213360"/>
                  </a:lnTo>
                  <a:lnTo>
                    <a:pt x="74036" y="208280"/>
                  </a:lnTo>
                  <a:lnTo>
                    <a:pt x="89628" y="195580"/>
                  </a:lnTo>
                  <a:lnTo>
                    <a:pt x="95861" y="193040"/>
                  </a:lnTo>
                  <a:lnTo>
                    <a:pt x="98978" y="190500"/>
                  </a:lnTo>
                  <a:lnTo>
                    <a:pt x="101315" y="189230"/>
                  </a:lnTo>
                  <a:lnTo>
                    <a:pt x="107548" y="186690"/>
                  </a:lnTo>
                  <a:lnTo>
                    <a:pt x="107880" y="186690"/>
                  </a:lnTo>
                  <a:lnTo>
                    <a:pt x="109885" y="185420"/>
                  </a:lnTo>
                  <a:lnTo>
                    <a:pt x="112222" y="184150"/>
                  </a:lnTo>
                  <a:lnTo>
                    <a:pt x="114560" y="184150"/>
                  </a:lnTo>
                  <a:lnTo>
                    <a:pt x="117676" y="181610"/>
                  </a:lnTo>
                  <a:lnTo>
                    <a:pt x="119234" y="181610"/>
                  </a:lnTo>
                  <a:lnTo>
                    <a:pt x="121582" y="180340"/>
                  </a:lnTo>
                  <a:lnTo>
                    <a:pt x="125478" y="180340"/>
                  </a:lnTo>
                  <a:lnTo>
                    <a:pt x="127036" y="179070"/>
                  </a:lnTo>
                  <a:lnTo>
                    <a:pt x="129373" y="179070"/>
                  </a:lnTo>
                  <a:lnTo>
                    <a:pt x="130152" y="177800"/>
                  </a:lnTo>
                  <a:close/>
                </a:path>
                <a:path w="257810" h="417830">
                  <a:moveTo>
                    <a:pt x="253293" y="0"/>
                  </a:moveTo>
                  <a:lnTo>
                    <a:pt x="247050" y="0"/>
                  </a:lnTo>
                  <a:lnTo>
                    <a:pt x="241596" y="1270"/>
                  </a:lnTo>
                  <a:lnTo>
                    <a:pt x="236142" y="1270"/>
                  </a:lnTo>
                  <a:lnTo>
                    <a:pt x="230689" y="3810"/>
                  </a:lnTo>
                  <a:lnTo>
                    <a:pt x="225235" y="3810"/>
                  </a:lnTo>
                  <a:lnTo>
                    <a:pt x="224144" y="5080"/>
                  </a:lnTo>
                  <a:lnTo>
                    <a:pt x="219781" y="6350"/>
                  </a:lnTo>
                  <a:lnTo>
                    <a:pt x="219002" y="6350"/>
                  </a:lnTo>
                  <a:lnTo>
                    <a:pt x="213538" y="7620"/>
                  </a:lnTo>
                  <a:lnTo>
                    <a:pt x="202630" y="12700"/>
                  </a:lnTo>
                  <a:lnTo>
                    <a:pt x="202007" y="13970"/>
                  </a:lnTo>
                  <a:lnTo>
                    <a:pt x="201851" y="13970"/>
                  </a:lnTo>
                  <a:lnTo>
                    <a:pt x="196397" y="15240"/>
                  </a:lnTo>
                  <a:lnTo>
                    <a:pt x="190944" y="19050"/>
                  </a:lnTo>
                  <a:lnTo>
                    <a:pt x="184700" y="21590"/>
                  </a:lnTo>
                  <a:lnTo>
                    <a:pt x="179247" y="25400"/>
                  </a:lnTo>
                  <a:lnTo>
                    <a:pt x="174032" y="29210"/>
                  </a:lnTo>
                  <a:lnTo>
                    <a:pt x="173014" y="29210"/>
                  </a:lnTo>
                  <a:lnTo>
                    <a:pt x="167560" y="33020"/>
                  </a:lnTo>
                  <a:lnTo>
                    <a:pt x="162106" y="38100"/>
                  </a:lnTo>
                  <a:lnTo>
                    <a:pt x="155873" y="41910"/>
                  </a:lnTo>
                  <a:lnTo>
                    <a:pt x="150409" y="46990"/>
                  </a:lnTo>
                  <a:lnTo>
                    <a:pt x="144176" y="52070"/>
                  </a:lnTo>
                  <a:lnTo>
                    <a:pt x="138722" y="55880"/>
                  </a:lnTo>
                  <a:lnTo>
                    <a:pt x="132490" y="60960"/>
                  </a:lnTo>
                  <a:lnTo>
                    <a:pt x="127036" y="67310"/>
                  </a:lnTo>
                  <a:lnTo>
                    <a:pt x="120793" y="72390"/>
                  </a:lnTo>
                  <a:lnTo>
                    <a:pt x="115339" y="77470"/>
                  </a:lnTo>
                  <a:lnTo>
                    <a:pt x="109106" y="83820"/>
                  </a:lnTo>
                  <a:lnTo>
                    <a:pt x="98198" y="95250"/>
                  </a:lnTo>
                  <a:lnTo>
                    <a:pt x="91966" y="101600"/>
                  </a:lnTo>
                  <a:lnTo>
                    <a:pt x="81048" y="114300"/>
                  </a:lnTo>
                  <a:lnTo>
                    <a:pt x="74815" y="121920"/>
                  </a:lnTo>
                  <a:lnTo>
                    <a:pt x="58453" y="140970"/>
                  </a:lnTo>
                  <a:lnTo>
                    <a:pt x="52989" y="148590"/>
                  </a:lnTo>
                  <a:lnTo>
                    <a:pt x="47536" y="154940"/>
                  </a:lnTo>
                  <a:lnTo>
                    <a:pt x="36628" y="168910"/>
                  </a:lnTo>
                  <a:lnTo>
                    <a:pt x="31174" y="176530"/>
                  </a:lnTo>
                  <a:lnTo>
                    <a:pt x="26500" y="184150"/>
                  </a:lnTo>
                  <a:lnTo>
                    <a:pt x="21035" y="190500"/>
                  </a:lnTo>
                  <a:lnTo>
                    <a:pt x="16361" y="198120"/>
                  </a:lnTo>
                  <a:lnTo>
                    <a:pt x="10907" y="204470"/>
                  </a:lnTo>
                  <a:lnTo>
                    <a:pt x="10907" y="205740"/>
                  </a:lnTo>
                  <a:lnTo>
                    <a:pt x="6232" y="212090"/>
                  </a:lnTo>
                  <a:lnTo>
                    <a:pt x="779" y="219710"/>
                  </a:lnTo>
                  <a:lnTo>
                    <a:pt x="0" y="220768"/>
                  </a:lnTo>
                  <a:lnTo>
                    <a:pt x="0" y="237701"/>
                  </a:lnTo>
                  <a:lnTo>
                    <a:pt x="3895" y="232410"/>
                  </a:lnTo>
                  <a:lnTo>
                    <a:pt x="13244" y="217170"/>
                  </a:lnTo>
                  <a:lnTo>
                    <a:pt x="18698" y="210820"/>
                  </a:lnTo>
                  <a:lnTo>
                    <a:pt x="23373" y="203200"/>
                  </a:lnTo>
                  <a:lnTo>
                    <a:pt x="28837" y="195580"/>
                  </a:lnTo>
                  <a:lnTo>
                    <a:pt x="32899" y="189230"/>
                  </a:lnTo>
                  <a:lnTo>
                    <a:pt x="33512" y="189230"/>
                  </a:lnTo>
                  <a:lnTo>
                    <a:pt x="44419" y="173990"/>
                  </a:lnTo>
                  <a:lnTo>
                    <a:pt x="49094" y="167640"/>
                  </a:lnTo>
                  <a:lnTo>
                    <a:pt x="54548" y="160020"/>
                  </a:lnTo>
                  <a:lnTo>
                    <a:pt x="59129" y="154940"/>
                  </a:lnTo>
                  <a:lnTo>
                    <a:pt x="60012" y="153670"/>
                  </a:lnTo>
                  <a:lnTo>
                    <a:pt x="65465" y="147320"/>
                  </a:lnTo>
                  <a:lnTo>
                    <a:pt x="70919" y="139700"/>
                  </a:lnTo>
                  <a:lnTo>
                    <a:pt x="87280" y="120650"/>
                  </a:lnTo>
                  <a:lnTo>
                    <a:pt x="93524" y="114300"/>
                  </a:lnTo>
                  <a:lnTo>
                    <a:pt x="109885" y="95250"/>
                  </a:lnTo>
                  <a:lnTo>
                    <a:pt x="116118" y="90170"/>
                  </a:lnTo>
                  <a:lnTo>
                    <a:pt x="121582" y="83820"/>
                  </a:lnTo>
                  <a:lnTo>
                    <a:pt x="127036" y="78740"/>
                  </a:lnTo>
                  <a:lnTo>
                    <a:pt x="133269" y="73660"/>
                  </a:lnTo>
                  <a:lnTo>
                    <a:pt x="144176" y="63500"/>
                  </a:lnTo>
                  <a:lnTo>
                    <a:pt x="161327" y="49530"/>
                  </a:lnTo>
                  <a:lnTo>
                    <a:pt x="166521" y="45720"/>
                  </a:lnTo>
                  <a:lnTo>
                    <a:pt x="166781" y="45720"/>
                  </a:lnTo>
                  <a:lnTo>
                    <a:pt x="173014" y="40640"/>
                  </a:lnTo>
                  <a:lnTo>
                    <a:pt x="189385" y="29210"/>
                  </a:lnTo>
                  <a:lnTo>
                    <a:pt x="195618" y="26670"/>
                  </a:lnTo>
                  <a:lnTo>
                    <a:pt x="195816" y="26670"/>
                  </a:lnTo>
                  <a:lnTo>
                    <a:pt x="201072" y="24130"/>
                  </a:lnTo>
                  <a:lnTo>
                    <a:pt x="201301" y="22860"/>
                  </a:lnTo>
                  <a:lnTo>
                    <a:pt x="206526" y="21590"/>
                  </a:lnTo>
                  <a:lnTo>
                    <a:pt x="206754" y="20320"/>
                  </a:lnTo>
                  <a:lnTo>
                    <a:pt x="211980" y="19050"/>
                  </a:lnTo>
                  <a:lnTo>
                    <a:pt x="212250" y="17780"/>
                  </a:lnTo>
                  <a:lnTo>
                    <a:pt x="216654" y="16510"/>
                  </a:lnTo>
                  <a:lnTo>
                    <a:pt x="233026" y="11430"/>
                  </a:lnTo>
                  <a:lnTo>
                    <a:pt x="237701" y="11430"/>
                  </a:lnTo>
                  <a:lnTo>
                    <a:pt x="243154" y="10160"/>
                  </a:lnTo>
                  <a:lnTo>
                    <a:pt x="244048" y="10160"/>
                  </a:lnTo>
                  <a:lnTo>
                    <a:pt x="254086" y="10160"/>
                  </a:lnTo>
                  <a:lnTo>
                    <a:pt x="255849" y="7620"/>
                  </a:lnTo>
                  <a:lnTo>
                    <a:pt x="257189" y="7620"/>
                  </a:lnTo>
                  <a:lnTo>
                    <a:pt x="256835" y="5080"/>
                  </a:lnTo>
                  <a:lnTo>
                    <a:pt x="257189" y="3810"/>
                  </a:lnTo>
                  <a:lnTo>
                    <a:pt x="256441" y="2540"/>
                  </a:lnTo>
                  <a:lnTo>
                    <a:pt x="255630" y="2540"/>
                  </a:lnTo>
                  <a:lnTo>
                    <a:pt x="253293" y="0"/>
                  </a:lnTo>
                  <a:close/>
                </a:path>
                <a:path w="257810" h="417830">
                  <a:moveTo>
                    <a:pt x="254086" y="10160"/>
                  </a:moveTo>
                  <a:lnTo>
                    <a:pt x="244048" y="10160"/>
                  </a:lnTo>
                  <a:lnTo>
                    <a:pt x="132801" y="168910"/>
                  </a:lnTo>
                  <a:lnTo>
                    <a:pt x="130152" y="168910"/>
                  </a:lnTo>
                  <a:lnTo>
                    <a:pt x="128594" y="170180"/>
                  </a:lnTo>
                  <a:lnTo>
                    <a:pt x="124699" y="170180"/>
                  </a:lnTo>
                  <a:lnTo>
                    <a:pt x="123140" y="171450"/>
                  </a:lnTo>
                  <a:lnTo>
                    <a:pt x="120793" y="171450"/>
                  </a:lnTo>
                  <a:lnTo>
                    <a:pt x="119234" y="172720"/>
                  </a:lnTo>
                  <a:lnTo>
                    <a:pt x="116118" y="172720"/>
                  </a:lnTo>
                  <a:lnTo>
                    <a:pt x="113781" y="173990"/>
                  </a:lnTo>
                  <a:lnTo>
                    <a:pt x="113199" y="173990"/>
                  </a:lnTo>
                  <a:lnTo>
                    <a:pt x="111443" y="175260"/>
                  </a:lnTo>
                  <a:lnTo>
                    <a:pt x="109106" y="176530"/>
                  </a:lnTo>
                  <a:lnTo>
                    <a:pt x="105990" y="177800"/>
                  </a:lnTo>
                  <a:lnTo>
                    <a:pt x="136385" y="177800"/>
                  </a:lnTo>
                  <a:lnTo>
                    <a:pt x="139502" y="175260"/>
                  </a:lnTo>
                  <a:lnTo>
                    <a:pt x="254086" y="10160"/>
                  </a:lnTo>
                  <a:close/>
                </a:path>
                <a:path w="257810" h="417830">
                  <a:moveTo>
                    <a:pt x="256441" y="2540"/>
                  </a:moveTo>
                  <a:lnTo>
                    <a:pt x="255630" y="2540"/>
                  </a:lnTo>
                  <a:lnTo>
                    <a:pt x="256441" y="2540"/>
                  </a:lnTo>
                  <a:close/>
                </a:path>
              </a:pathLst>
            </a:custGeom>
            <a:solidFill>
              <a:srgbClr val="39393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D6B9151F-53D4-29A5-A75D-0904056D4203}"/>
                </a:ext>
              </a:extLst>
            </p:cNvPr>
            <p:cNvSpPr/>
            <p:nvPr/>
          </p:nvSpPr>
          <p:spPr>
            <a:xfrm>
              <a:off x="3769195" y="2372119"/>
              <a:ext cx="107314" cy="46990"/>
            </a:xfrm>
            <a:custGeom>
              <a:avLst/>
              <a:gdLst/>
              <a:ahLst/>
              <a:cxnLst/>
              <a:rect l="l" t="t" r="r" b="b"/>
              <a:pathLst>
                <a:path w="107314" h="46989">
                  <a:moveTo>
                    <a:pt x="106769" y="0"/>
                  </a:moveTo>
                  <a:lnTo>
                    <a:pt x="0" y="0"/>
                  </a:lnTo>
                  <a:lnTo>
                    <a:pt x="0" y="46676"/>
                  </a:lnTo>
                  <a:lnTo>
                    <a:pt x="106769" y="46676"/>
                  </a:lnTo>
                  <a:lnTo>
                    <a:pt x="106769" y="0"/>
                  </a:lnTo>
                  <a:close/>
                </a:path>
              </a:pathLst>
            </a:custGeom>
            <a:solidFill>
              <a:srgbClr val="7B96D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CD03843F-A732-5A51-BDCF-4CBC7910D796}"/>
                </a:ext>
              </a:extLst>
            </p:cNvPr>
            <p:cNvSpPr/>
            <p:nvPr/>
          </p:nvSpPr>
          <p:spPr>
            <a:xfrm>
              <a:off x="3769195" y="2372119"/>
              <a:ext cx="100965" cy="40640"/>
            </a:xfrm>
            <a:custGeom>
              <a:avLst/>
              <a:gdLst/>
              <a:ahLst/>
              <a:cxnLst/>
              <a:rect l="l" t="t" r="r" b="b"/>
              <a:pathLst>
                <a:path w="100964" h="40639">
                  <a:moveTo>
                    <a:pt x="100536" y="40454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100536" y="0"/>
                  </a:lnTo>
                  <a:lnTo>
                    <a:pt x="100536" y="40454"/>
                  </a:lnTo>
                  <a:close/>
                </a:path>
              </a:pathLst>
            </a:custGeom>
            <a:ln w="7781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A12DB03B-FA17-B4CD-1CEF-113BC0BBDB0B}"/>
                </a:ext>
              </a:extLst>
            </p:cNvPr>
            <p:cNvSpPr/>
            <p:nvPr/>
          </p:nvSpPr>
          <p:spPr>
            <a:xfrm>
              <a:off x="3869732" y="2372119"/>
              <a:ext cx="97155" cy="46990"/>
            </a:xfrm>
            <a:custGeom>
              <a:avLst/>
              <a:gdLst/>
              <a:ahLst/>
              <a:cxnLst/>
              <a:rect l="l" t="t" r="r" b="b"/>
              <a:pathLst>
                <a:path w="97154" h="46989">
                  <a:moveTo>
                    <a:pt x="96640" y="0"/>
                  </a:moveTo>
                  <a:lnTo>
                    <a:pt x="0" y="0"/>
                  </a:lnTo>
                  <a:lnTo>
                    <a:pt x="0" y="46676"/>
                  </a:lnTo>
                  <a:lnTo>
                    <a:pt x="96640" y="46676"/>
                  </a:lnTo>
                  <a:lnTo>
                    <a:pt x="96640" y="0"/>
                  </a:lnTo>
                  <a:close/>
                </a:path>
              </a:pathLst>
            </a:custGeom>
            <a:solidFill>
              <a:srgbClr val="7B96D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9" name="object 48">
              <a:extLst>
                <a:ext uri="{FF2B5EF4-FFF2-40B4-BE49-F238E27FC236}">
                  <a16:creationId xmlns:a16="http://schemas.microsoft.com/office/drawing/2014/main" id="{CD819A94-F6D3-ABBA-96C4-D05C38284EBE}"/>
                </a:ext>
              </a:extLst>
            </p:cNvPr>
            <p:cNvSpPr/>
            <p:nvPr/>
          </p:nvSpPr>
          <p:spPr>
            <a:xfrm>
              <a:off x="3869732" y="2372119"/>
              <a:ext cx="90805" cy="40640"/>
            </a:xfrm>
            <a:custGeom>
              <a:avLst/>
              <a:gdLst/>
              <a:ahLst/>
              <a:cxnLst/>
              <a:rect l="l" t="t" r="r" b="b"/>
              <a:pathLst>
                <a:path w="90804" h="40639">
                  <a:moveTo>
                    <a:pt x="90407" y="40454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90407" y="0"/>
                  </a:lnTo>
                  <a:lnTo>
                    <a:pt x="90407" y="40454"/>
                  </a:lnTo>
                  <a:close/>
                </a:path>
              </a:pathLst>
            </a:custGeom>
            <a:ln w="7782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50" name="object 49">
              <a:extLst>
                <a:ext uri="{FF2B5EF4-FFF2-40B4-BE49-F238E27FC236}">
                  <a16:creationId xmlns:a16="http://schemas.microsoft.com/office/drawing/2014/main" id="{8673C8DF-40DA-1878-FBC6-60C65C88BE51}"/>
                </a:ext>
              </a:extLst>
            </p:cNvPr>
            <p:cNvSpPr/>
            <p:nvPr/>
          </p:nvSpPr>
          <p:spPr>
            <a:xfrm>
              <a:off x="3960139" y="2372119"/>
              <a:ext cx="107950" cy="46990"/>
            </a:xfrm>
            <a:custGeom>
              <a:avLst/>
              <a:gdLst/>
              <a:ahLst/>
              <a:cxnLst/>
              <a:rect l="l" t="t" r="r" b="b"/>
              <a:pathLst>
                <a:path w="107950" h="46989">
                  <a:moveTo>
                    <a:pt x="107548" y="0"/>
                  </a:moveTo>
                  <a:lnTo>
                    <a:pt x="0" y="0"/>
                  </a:lnTo>
                  <a:lnTo>
                    <a:pt x="0" y="46676"/>
                  </a:lnTo>
                  <a:lnTo>
                    <a:pt x="107548" y="46676"/>
                  </a:lnTo>
                  <a:lnTo>
                    <a:pt x="107548" y="0"/>
                  </a:lnTo>
                  <a:close/>
                </a:path>
              </a:pathLst>
            </a:custGeom>
            <a:solidFill>
              <a:srgbClr val="7B96D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51" name="object 50">
              <a:extLst>
                <a:ext uri="{FF2B5EF4-FFF2-40B4-BE49-F238E27FC236}">
                  <a16:creationId xmlns:a16="http://schemas.microsoft.com/office/drawing/2014/main" id="{8A012995-FD80-0E7F-475C-8F48B9CD3951}"/>
                </a:ext>
              </a:extLst>
            </p:cNvPr>
            <p:cNvSpPr/>
            <p:nvPr/>
          </p:nvSpPr>
          <p:spPr>
            <a:xfrm>
              <a:off x="3960139" y="2372119"/>
              <a:ext cx="101600" cy="40640"/>
            </a:xfrm>
            <a:custGeom>
              <a:avLst/>
              <a:gdLst/>
              <a:ahLst/>
              <a:cxnLst/>
              <a:rect l="l" t="t" r="r" b="b"/>
              <a:pathLst>
                <a:path w="101600" h="40639">
                  <a:moveTo>
                    <a:pt x="101315" y="40454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101315" y="0"/>
                  </a:lnTo>
                  <a:lnTo>
                    <a:pt x="101315" y="40454"/>
                  </a:lnTo>
                  <a:close/>
                </a:path>
              </a:pathLst>
            </a:custGeom>
            <a:ln w="7781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3C97F348-E3A3-424A-1E9F-94C26C8AD65A}"/>
                </a:ext>
              </a:extLst>
            </p:cNvPr>
            <p:cNvSpPr/>
            <p:nvPr/>
          </p:nvSpPr>
          <p:spPr>
            <a:xfrm>
              <a:off x="4061455" y="2372119"/>
              <a:ext cx="107314" cy="46990"/>
            </a:xfrm>
            <a:custGeom>
              <a:avLst/>
              <a:gdLst/>
              <a:ahLst/>
              <a:cxnLst/>
              <a:rect l="l" t="t" r="r" b="b"/>
              <a:pathLst>
                <a:path w="107314" h="46989">
                  <a:moveTo>
                    <a:pt x="106769" y="0"/>
                  </a:moveTo>
                  <a:lnTo>
                    <a:pt x="0" y="0"/>
                  </a:lnTo>
                  <a:lnTo>
                    <a:pt x="0" y="46676"/>
                  </a:lnTo>
                  <a:lnTo>
                    <a:pt x="106769" y="46676"/>
                  </a:lnTo>
                  <a:lnTo>
                    <a:pt x="106769" y="0"/>
                  </a:lnTo>
                  <a:close/>
                </a:path>
              </a:pathLst>
            </a:custGeom>
            <a:solidFill>
              <a:srgbClr val="7B96D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53" name="object 52">
              <a:extLst>
                <a:ext uri="{FF2B5EF4-FFF2-40B4-BE49-F238E27FC236}">
                  <a16:creationId xmlns:a16="http://schemas.microsoft.com/office/drawing/2014/main" id="{AFF6AAA5-4DDD-F575-6662-F80995BCF768}"/>
                </a:ext>
              </a:extLst>
            </p:cNvPr>
            <p:cNvSpPr/>
            <p:nvPr/>
          </p:nvSpPr>
          <p:spPr>
            <a:xfrm>
              <a:off x="4061455" y="2372119"/>
              <a:ext cx="100965" cy="40640"/>
            </a:xfrm>
            <a:custGeom>
              <a:avLst/>
              <a:gdLst/>
              <a:ahLst/>
              <a:cxnLst/>
              <a:rect l="l" t="t" r="r" b="b"/>
              <a:pathLst>
                <a:path w="100964" h="40639">
                  <a:moveTo>
                    <a:pt x="100536" y="40454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100536" y="0"/>
                  </a:lnTo>
                  <a:lnTo>
                    <a:pt x="100536" y="40454"/>
                  </a:lnTo>
                  <a:close/>
                </a:path>
              </a:pathLst>
            </a:custGeom>
            <a:ln w="7781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54" name="object 53">
              <a:extLst>
                <a:ext uri="{FF2B5EF4-FFF2-40B4-BE49-F238E27FC236}">
                  <a16:creationId xmlns:a16="http://schemas.microsoft.com/office/drawing/2014/main" id="{200A7F1E-9E88-311C-3B93-1FF38F25C436}"/>
                </a:ext>
              </a:extLst>
            </p:cNvPr>
            <p:cNvSpPr/>
            <p:nvPr/>
          </p:nvSpPr>
          <p:spPr>
            <a:xfrm>
              <a:off x="4161991" y="2372119"/>
              <a:ext cx="107314" cy="46990"/>
            </a:xfrm>
            <a:custGeom>
              <a:avLst/>
              <a:gdLst/>
              <a:ahLst/>
              <a:cxnLst/>
              <a:rect l="l" t="t" r="r" b="b"/>
              <a:pathLst>
                <a:path w="107314" h="46989">
                  <a:moveTo>
                    <a:pt x="106769" y="0"/>
                  </a:moveTo>
                  <a:lnTo>
                    <a:pt x="0" y="0"/>
                  </a:lnTo>
                  <a:lnTo>
                    <a:pt x="0" y="46676"/>
                  </a:lnTo>
                  <a:lnTo>
                    <a:pt x="106769" y="46676"/>
                  </a:lnTo>
                  <a:lnTo>
                    <a:pt x="106769" y="0"/>
                  </a:lnTo>
                  <a:close/>
                </a:path>
              </a:pathLst>
            </a:custGeom>
            <a:solidFill>
              <a:srgbClr val="7B96D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55" name="object 54">
              <a:extLst>
                <a:ext uri="{FF2B5EF4-FFF2-40B4-BE49-F238E27FC236}">
                  <a16:creationId xmlns:a16="http://schemas.microsoft.com/office/drawing/2014/main" id="{A880815A-5FE0-CC83-9D70-0D994E38C815}"/>
                </a:ext>
              </a:extLst>
            </p:cNvPr>
            <p:cNvSpPr/>
            <p:nvPr/>
          </p:nvSpPr>
          <p:spPr>
            <a:xfrm>
              <a:off x="4161991" y="2372119"/>
              <a:ext cx="100965" cy="40640"/>
            </a:xfrm>
            <a:custGeom>
              <a:avLst/>
              <a:gdLst/>
              <a:ahLst/>
              <a:cxnLst/>
              <a:rect l="l" t="t" r="r" b="b"/>
              <a:pathLst>
                <a:path w="100964" h="40639">
                  <a:moveTo>
                    <a:pt x="100536" y="40454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100536" y="0"/>
                  </a:lnTo>
                  <a:lnTo>
                    <a:pt x="100536" y="40454"/>
                  </a:lnTo>
                  <a:close/>
                </a:path>
              </a:pathLst>
            </a:custGeom>
            <a:ln w="7781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4B137C39-FAE3-B48E-6927-347C5E69475E}"/>
                </a:ext>
              </a:extLst>
            </p:cNvPr>
            <p:cNvSpPr/>
            <p:nvPr/>
          </p:nvSpPr>
          <p:spPr>
            <a:xfrm>
              <a:off x="4262527" y="2372119"/>
              <a:ext cx="107950" cy="46990"/>
            </a:xfrm>
            <a:custGeom>
              <a:avLst/>
              <a:gdLst/>
              <a:ahLst/>
              <a:cxnLst/>
              <a:rect l="l" t="t" r="r" b="b"/>
              <a:pathLst>
                <a:path w="107950" h="46989">
                  <a:moveTo>
                    <a:pt x="107558" y="0"/>
                  </a:moveTo>
                  <a:lnTo>
                    <a:pt x="0" y="0"/>
                  </a:lnTo>
                  <a:lnTo>
                    <a:pt x="0" y="46676"/>
                  </a:lnTo>
                  <a:lnTo>
                    <a:pt x="107558" y="46676"/>
                  </a:lnTo>
                  <a:lnTo>
                    <a:pt x="107558" y="0"/>
                  </a:lnTo>
                  <a:close/>
                </a:path>
              </a:pathLst>
            </a:custGeom>
            <a:solidFill>
              <a:srgbClr val="7B96D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57" name="object 56">
              <a:extLst>
                <a:ext uri="{FF2B5EF4-FFF2-40B4-BE49-F238E27FC236}">
                  <a16:creationId xmlns:a16="http://schemas.microsoft.com/office/drawing/2014/main" id="{95EF639C-70E5-4053-589A-50DCBDB3B5A4}"/>
                </a:ext>
              </a:extLst>
            </p:cNvPr>
            <p:cNvSpPr/>
            <p:nvPr/>
          </p:nvSpPr>
          <p:spPr>
            <a:xfrm>
              <a:off x="4262527" y="2372119"/>
              <a:ext cx="101600" cy="40640"/>
            </a:xfrm>
            <a:custGeom>
              <a:avLst/>
              <a:gdLst/>
              <a:ahLst/>
              <a:cxnLst/>
              <a:rect l="l" t="t" r="r" b="b"/>
              <a:pathLst>
                <a:path w="101600" h="40639">
                  <a:moveTo>
                    <a:pt x="101315" y="40454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101315" y="0"/>
                  </a:lnTo>
                  <a:lnTo>
                    <a:pt x="101315" y="40454"/>
                  </a:lnTo>
                  <a:close/>
                </a:path>
              </a:pathLst>
            </a:custGeom>
            <a:ln w="7781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58" name="object 57">
              <a:extLst>
                <a:ext uri="{FF2B5EF4-FFF2-40B4-BE49-F238E27FC236}">
                  <a16:creationId xmlns:a16="http://schemas.microsoft.com/office/drawing/2014/main" id="{27A8DB4C-FEC6-BB95-FB9B-1328ECC6E61A}"/>
                </a:ext>
              </a:extLst>
            </p:cNvPr>
            <p:cNvSpPr/>
            <p:nvPr/>
          </p:nvSpPr>
          <p:spPr>
            <a:xfrm>
              <a:off x="4363843" y="2372119"/>
              <a:ext cx="107314" cy="46990"/>
            </a:xfrm>
            <a:custGeom>
              <a:avLst/>
              <a:gdLst/>
              <a:ahLst/>
              <a:cxnLst/>
              <a:rect l="l" t="t" r="r" b="b"/>
              <a:pathLst>
                <a:path w="107314" h="46989">
                  <a:moveTo>
                    <a:pt x="106779" y="0"/>
                  </a:moveTo>
                  <a:lnTo>
                    <a:pt x="0" y="0"/>
                  </a:lnTo>
                  <a:lnTo>
                    <a:pt x="0" y="46676"/>
                  </a:lnTo>
                  <a:lnTo>
                    <a:pt x="106779" y="46676"/>
                  </a:lnTo>
                  <a:lnTo>
                    <a:pt x="106779" y="0"/>
                  </a:lnTo>
                  <a:close/>
                </a:path>
              </a:pathLst>
            </a:custGeom>
            <a:solidFill>
              <a:srgbClr val="7B96D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59" name="object 58">
              <a:extLst>
                <a:ext uri="{FF2B5EF4-FFF2-40B4-BE49-F238E27FC236}">
                  <a16:creationId xmlns:a16="http://schemas.microsoft.com/office/drawing/2014/main" id="{F4872794-FE58-8F86-3202-BEEC33595C51}"/>
                </a:ext>
              </a:extLst>
            </p:cNvPr>
            <p:cNvSpPr/>
            <p:nvPr/>
          </p:nvSpPr>
          <p:spPr>
            <a:xfrm>
              <a:off x="4363843" y="2372119"/>
              <a:ext cx="100965" cy="40640"/>
            </a:xfrm>
            <a:custGeom>
              <a:avLst/>
              <a:gdLst/>
              <a:ahLst/>
              <a:cxnLst/>
              <a:rect l="l" t="t" r="r" b="b"/>
              <a:pathLst>
                <a:path w="100964" h="40639">
                  <a:moveTo>
                    <a:pt x="100546" y="40454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100546" y="0"/>
                  </a:lnTo>
                  <a:lnTo>
                    <a:pt x="100546" y="40454"/>
                  </a:lnTo>
                  <a:close/>
                </a:path>
              </a:pathLst>
            </a:custGeom>
            <a:ln w="7781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60" name="object 59">
              <a:extLst>
                <a:ext uri="{FF2B5EF4-FFF2-40B4-BE49-F238E27FC236}">
                  <a16:creationId xmlns:a16="http://schemas.microsoft.com/office/drawing/2014/main" id="{D046D67D-3F34-82D1-DEC2-9FF7F050CC1D}"/>
                </a:ext>
              </a:extLst>
            </p:cNvPr>
            <p:cNvSpPr/>
            <p:nvPr/>
          </p:nvSpPr>
          <p:spPr>
            <a:xfrm>
              <a:off x="4464389" y="2372119"/>
              <a:ext cx="107314" cy="46990"/>
            </a:xfrm>
            <a:custGeom>
              <a:avLst/>
              <a:gdLst/>
              <a:ahLst/>
              <a:cxnLst/>
              <a:rect l="l" t="t" r="r" b="b"/>
              <a:pathLst>
                <a:path w="107314" h="46989">
                  <a:moveTo>
                    <a:pt x="106737" y="0"/>
                  </a:moveTo>
                  <a:lnTo>
                    <a:pt x="0" y="0"/>
                  </a:lnTo>
                  <a:lnTo>
                    <a:pt x="0" y="46676"/>
                  </a:lnTo>
                  <a:lnTo>
                    <a:pt x="106737" y="46676"/>
                  </a:lnTo>
                  <a:lnTo>
                    <a:pt x="106737" y="0"/>
                  </a:lnTo>
                  <a:close/>
                </a:path>
              </a:pathLst>
            </a:custGeom>
            <a:solidFill>
              <a:srgbClr val="7B96D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61" name="object 60">
              <a:extLst>
                <a:ext uri="{FF2B5EF4-FFF2-40B4-BE49-F238E27FC236}">
                  <a16:creationId xmlns:a16="http://schemas.microsoft.com/office/drawing/2014/main" id="{4320A72B-2890-43C2-D206-4C52168F1BB7}"/>
                </a:ext>
              </a:extLst>
            </p:cNvPr>
            <p:cNvSpPr/>
            <p:nvPr/>
          </p:nvSpPr>
          <p:spPr>
            <a:xfrm>
              <a:off x="4464389" y="2372120"/>
              <a:ext cx="100965" cy="40640"/>
            </a:xfrm>
            <a:custGeom>
              <a:avLst/>
              <a:gdLst/>
              <a:ahLst/>
              <a:cxnLst/>
              <a:rect l="l" t="t" r="r" b="b"/>
              <a:pathLst>
                <a:path w="100964" h="40639">
                  <a:moveTo>
                    <a:pt x="100505" y="40454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100505" y="0"/>
                  </a:lnTo>
                  <a:lnTo>
                    <a:pt x="100505" y="40454"/>
                  </a:lnTo>
                  <a:close/>
                </a:path>
              </a:pathLst>
            </a:custGeom>
            <a:ln w="7781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62" name="object 61">
              <a:extLst>
                <a:ext uri="{FF2B5EF4-FFF2-40B4-BE49-F238E27FC236}">
                  <a16:creationId xmlns:a16="http://schemas.microsoft.com/office/drawing/2014/main" id="{C1696B17-4183-B2AC-5D15-C0E594B5F837}"/>
                </a:ext>
              </a:extLst>
            </p:cNvPr>
            <p:cNvSpPr/>
            <p:nvPr/>
          </p:nvSpPr>
          <p:spPr>
            <a:xfrm>
              <a:off x="4564895" y="2372119"/>
              <a:ext cx="87630" cy="46990"/>
            </a:xfrm>
            <a:custGeom>
              <a:avLst/>
              <a:gdLst/>
              <a:ahLst/>
              <a:cxnLst/>
              <a:rect l="l" t="t" r="r" b="b"/>
              <a:pathLst>
                <a:path w="87629" h="46989">
                  <a:moveTo>
                    <a:pt x="87364" y="0"/>
                  </a:moveTo>
                  <a:lnTo>
                    <a:pt x="0" y="0"/>
                  </a:lnTo>
                  <a:lnTo>
                    <a:pt x="0" y="46676"/>
                  </a:lnTo>
                  <a:lnTo>
                    <a:pt x="87364" y="46676"/>
                  </a:lnTo>
                  <a:lnTo>
                    <a:pt x="87364" y="0"/>
                  </a:lnTo>
                  <a:close/>
                </a:path>
              </a:pathLst>
            </a:custGeom>
            <a:solidFill>
              <a:srgbClr val="7B96D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63" name="object 62">
              <a:extLst>
                <a:ext uri="{FF2B5EF4-FFF2-40B4-BE49-F238E27FC236}">
                  <a16:creationId xmlns:a16="http://schemas.microsoft.com/office/drawing/2014/main" id="{ECCB74CF-8819-F27B-1CF1-E9B9E2DA9644}"/>
                </a:ext>
              </a:extLst>
            </p:cNvPr>
            <p:cNvSpPr/>
            <p:nvPr/>
          </p:nvSpPr>
          <p:spPr>
            <a:xfrm>
              <a:off x="4564895" y="2372120"/>
              <a:ext cx="81280" cy="40640"/>
            </a:xfrm>
            <a:custGeom>
              <a:avLst/>
              <a:gdLst/>
              <a:ahLst/>
              <a:cxnLst/>
              <a:rect l="l" t="t" r="r" b="b"/>
              <a:pathLst>
                <a:path w="81279" h="40639">
                  <a:moveTo>
                    <a:pt x="81131" y="40453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81131" y="0"/>
                  </a:lnTo>
                  <a:lnTo>
                    <a:pt x="81131" y="40453"/>
                  </a:lnTo>
                  <a:close/>
                </a:path>
              </a:pathLst>
            </a:custGeom>
            <a:ln w="7782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64" name="object 63">
              <a:extLst>
                <a:ext uri="{FF2B5EF4-FFF2-40B4-BE49-F238E27FC236}">
                  <a16:creationId xmlns:a16="http://schemas.microsoft.com/office/drawing/2014/main" id="{2BE23CE3-B518-D121-39DA-66969872604C}"/>
                </a:ext>
              </a:extLst>
            </p:cNvPr>
            <p:cNvSpPr/>
            <p:nvPr/>
          </p:nvSpPr>
          <p:spPr>
            <a:xfrm>
              <a:off x="4646026" y="2372119"/>
              <a:ext cx="86995" cy="46990"/>
            </a:xfrm>
            <a:custGeom>
              <a:avLst/>
              <a:gdLst/>
              <a:ahLst/>
              <a:cxnLst/>
              <a:rect l="l" t="t" r="r" b="b"/>
              <a:pathLst>
                <a:path w="86995" h="46989">
                  <a:moveTo>
                    <a:pt x="86429" y="0"/>
                  </a:moveTo>
                  <a:lnTo>
                    <a:pt x="0" y="0"/>
                  </a:lnTo>
                  <a:lnTo>
                    <a:pt x="0" y="46676"/>
                  </a:lnTo>
                  <a:lnTo>
                    <a:pt x="86429" y="46676"/>
                  </a:lnTo>
                  <a:lnTo>
                    <a:pt x="86429" y="0"/>
                  </a:lnTo>
                  <a:close/>
                </a:path>
              </a:pathLst>
            </a:custGeom>
            <a:solidFill>
              <a:srgbClr val="7B96D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65" name="object 64">
              <a:extLst>
                <a:ext uri="{FF2B5EF4-FFF2-40B4-BE49-F238E27FC236}">
                  <a16:creationId xmlns:a16="http://schemas.microsoft.com/office/drawing/2014/main" id="{76853380-F0FA-D9FE-A738-F39C5D77E2BF}"/>
                </a:ext>
              </a:extLst>
            </p:cNvPr>
            <p:cNvSpPr/>
            <p:nvPr/>
          </p:nvSpPr>
          <p:spPr>
            <a:xfrm>
              <a:off x="4646026" y="2372120"/>
              <a:ext cx="80645" cy="40640"/>
            </a:xfrm>
            <a:custGeom>
              <a:avLst/>
              <a:gdLst/>
              <a:ahLst/>
              <a:cxnLst/>
              <a:rect l="l" t="t" r="r" b="b"/>
              <a:pathLst>
                <a:path w="80645" h="40639">
                  <a:moveTo>
                    <a:pt x="80196" y="40453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80196" y="0"/>
                  </a:lnTo>
                  <a:lnTo>
                    <a:pt x="80196" y="40453"/>
                  </a:lnTo>
                  <a:close/>
                </a:path>
              </a:pathLst>
            </a:custGeom>
            <a:ln w="7782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66" name="object 65">
              <a:extLst>
                <a:ext uri="{FF2B5EF4-FFF2-40B4-BE49-F238E27FC236}">
                  <a16:creationId xmlns:a16="http://schemas.microsoft.com/office/drawing/2014/main" id="{602948B0-9B74-E636-7914-0BB6D110C223}"/>
                </a:ext>
              </a:extLst>
            </p:cNvPr>
            <p:cNvSpPr/>
            <p:nvPr/>
          </p:nvSpPr>
          <p:spPr>
            <a:xfrm>
              <a:off x="3769195" y="2337887"/>
              <a:ext cx="107314" cy="40640"/>
            </a:xfrm>
            <a:custGeom>
              <a:avLst/>
              <a:gdLst/>
              <a:ahLst/>
              <a:cxnLst/>
              <a:rect l="l" t="t" r="r" b="b"/>
              <a:pathLst>
                <a:path w="107314" h="40639">
                  <a:moveTo>
                    <a:pt x="0" y="40453"/>
                  </a:moveTo>
                  <a:lnTo>
                    <a:pt x="106769" y="40453"/>
                  </a:lnTo>
                  <a:lnTo>
                    <a:pt x="106769" y="0"/>
                  </a:lnTo>
                  <a:lnTo>
                    <a:pt x="0" y="0"/>
                  </a:lnTo>
                  <a:lnTo>
                    <a:pt x="0" y="40453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67" name="object 66">
              <a:extLst>
                <a:ext uri="{FF2B5EF4-FFF2-40B4-BE49-F238E27FC236}">
                  <a16:creationId xmlns:a16="http://schemas.microsoft.com/office/drawing/2014/main" id="{FDC45F2C-B526-A56A-E93B-C906E69ECEDC}"/>
                </a:ext>
              </a:extLst>
            </p:cNvPr>
            <p:cNvSpPr/>
            <p:nvPr/>
          </p:nvSpPr>
          <p:spPr>
            <a:xfrm>
              <a:off x="3769195" y="2331665"/>
              <a:ext cx="100965" cy="40640"/>
            </a:xfrm>
            <a:custGeom>
              <a:avLst/>
              <a:gdLst/>
              <a:ahLst/>
              <a:cxnLst/>
              <a:rect l="l" t="t" r="r" b="b"/>
              <a:pathLst>
                <a:path w="100964" h="40639">
                  <a:moveTo>
                    <a:pt x="100536" y="40454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100536" y="0"/>
                  </a:lnTo>
                  <a:lnTo>
                    <a:pt x="100536" y="40454"/>
                  </a:lnTo>
                  <a:close/>
                </a:path>
              </a:pathLst>
            </a:custGeom>
            <a:ln w="7781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68" name="object 67">
              <a:extLst>
                <a:ext uri="{FF2B5EF4-FFF2-40B4-BE49-F238E27FC236}">
                  <a16:creationId xmlns:a16="http://schemas.microsoft.com/office/drawing/2014/main" id="{DF552CDE-4748-6D79-76BB-BA003723A9E6}"/>
                </a:ext>
              </a:extLst>
            </p:cNvPr>
            <p:cNvSpPr/>
            <p:nvPr/>
          </p:nvSpPr>
          <p:spPr>
            <a:xfrm>
              <a:off x="3869732" y="2337887"/>
              <a:ext cx="97155" cy="40640"/>
            </a:xfrm>
            <a:custGeom>
              <a:avLst/>
              <a:gdLst/>
              <a:ahLst/>
              <a:cxnLst/>
              <a:rect l="l" t="t" r="r" b="b"/>
              <a:pathLst>
                <a:path w="97154" h="40639">
                  <a:moveTo>
                    <a:pt x="0" y="40454"/>
                  </a:moveTo>
                  <a:lnTo>
                    <a:pt x="96640" y="40454"/>
                  </a:lnTo>
                  <a:lnTo>
                    <a:pt x="96640" y="0"/>
                  </a:lnTo>
                  <a:lnTo>
                    <a:pt x="0" y="0"/>
                  </a:lnTo>
                  <a:lnTo>
                    <a:pt x="0" y="40454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69" name="object 68">
              <a:extLst>
                <a:ext uri="{FF2B5EF4-FFF2-40B4-BE49-F238E27FC236}">
                  <a16:creationId xmlns:a16="http://schemas.microsoft.com/office/drawing/2014/main" id="{228BE363-8C8B-89C6-9972-7D1EDD88132C}"/>
                </a:ext>
              </a:extLst>
            </p:cNvPr>
            <p:cNvSpPr/>
            <p:nvPr/>
          </p:nvSpPr>
          <p:spPr>
            <a:xfrm>
              <a:off x="3869732" y="2331665"/>
              <a:ext cx="90805" cy="40640"/>
            </a:xfrm>
            <a:custGeom>
              <a:avLst/>
              <a:gdLst/>
              <a:ahLst/>
              <a:cxnLst/>
              <a:rect l="l" t="t" r="r" b="b"/>
              <a:pathLst>
                <a:path w="90804" h="40639">
                  <a:moveTo>
                    <a:pt x="90407" y="40454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90407" y="0"/>
                  </a:lnTo>
                  <a:lnTo>
                    <a:pt x="90407" y="40454"/>
                  </a:lnTo>
                  <a:close/>
                </a:path>
              </a:pathLst>
            </a:custGeom>
            <a:ln w="7782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70" name="object 69">
              <a:extLst>
                <a:ext uri="{FF2B5EF4-FFF2-40B4-BE49-F238E27FC236}">
                  <a16:creationId xmlns:a16="http://schemas.microsoft.com/office/drawing/2014/main" id="{85544C8C-C04F-7C69-349A-C64047534CC1}"/>
                </a:ext>
              </a:extLst>
            </p:cNvPr>
            <p:cNvSpPr/>
            <p:nvPr/>
          </p:nvSpPr>
          <p:spPr>
            <a:xfrm>
              <a:off x="3960139" y="2331665"/>
              <a:ext cx="107950" cy="46990"/>
            </a:xfrm>
            <a:custGeom>
              <a:avLst/>
              <a:gdLst/>
              <a:ahLst/>
              <a:cxnLst/>
              <a:rect l="l" t="t" r="r" b="b"/>
              <a:pathLst>
                <a:path w="107950" h="46989">
                  <a:moveTo>
                    <a:pt x="107548" y="0"/>
                  </a:moveTo>
                  <a:lnTo>
                    <a:pt x="0" y="0"/>
                  </a:lnTo>
                  <a:lnTo>
                    <a:pt x="0" y="46676"/>
                  </a:lnTo>
                  <a:lnTo>
                    <a:pt x="107548" y="46676"/>
                  </a:lnTo>
                  <a:lnTo>
                    <a:pt x="107548" y="0"/>
                  </a:lnTo>
                  <a:close/>
                </a:path>
              </a:pathLst>
            </a:custGeom>
            <a:solidFill>
              <a:srgbClr val="CFD5E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71" name="object 70">
              <a:extLst>
                <a:ext uri="{FF2B5EF4-FFF2-40B4-BE49-F238E27FC236}">
                  <a16:creationId xmlns:a16="http://schemas.microsoft.com/office/drawing/2014/main" id="{D1AE5B41-1BC9-2F7D-091E-4F9416279A9E}"/>
                </a:ext>
              </a:extLst>
            </p:cNvPr>
            <p:cNvSpPr/>
            <p:nvPr/>
          </p:nvSpPr>
          <p:spPr>
            <a:xfrm>
              <a:off x="3960139" y="2331665"/>
              <a:ext cx="101600" cy="40640"/>
            </a:xfrm>
            <a:custGeom>
              <a:avLst/>
              <a:gdLst/>
              <a:ahLst/>
              <a:cxnLst/>
              <a:rect l="l" t="t" r="r" b="b"/>
              <a:pathLst>
                <a:path w="101600" h="40639">
                  <a:moveTo>
                    <a:pt x="101315" y="40454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101315" y="0"/>
                  </a:lnTo>
                  <a:lnTo>
                    <a:pt x="101315" y="40454"/>
                  </a:lnTo>
                  <a:close/>
                </a:path>
              </a:pathLst>
            </a:custGeom>
            <a:ln w="7781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72" name="object 71">
              <a:extLst>
                <a:ext uri="{FF2B5EF4-FFF2-40B4-BE49-F238E27FC236}">
                  <a16:creationId xmlns:a16="http://schemas.microsoft.com/office/drawing/2014/main" id="{9E29F825-76DB-83FD-4F75-3406550E18CF}"/>
                </a:ext>
              </a:extLst>
            </p:cNvPr>
            <p:cNvSpPr/>
            <p:nvPr/>
          </p:nvSpPr>
          <p:spPr>
            <a:xfrm>
              <a:off x="4363843" y="2331665"/>
              <a:ext cx="107314" cy="46990"/>
            </a:xfrm>
            <a:custGeom>
              <a:avLst/>
              <a:gdLst/>
              <a:ahLst/>
              <a:cxnLst/>
              <a:rect l="l" t="t" r="r" b="b"/>
              <a:pathLst>
                <a:path w="107314" h="46989">
                  <a:moveTo>
                    <a:pt x="106779" y="0"/>
                  </a:moveTo>
                  <a:lnTo>
                    <a:pt x="0" y="0"/>
                  </a:lnTo>
                  <a:lnTo>
                    <a:pt x="0" y="46676"/>
                  </a:lnTo>
                  <a:lnTo>
                    <a:pt x="106779" y="46676"/>
                  </a:lnTo>
                  <a:lnTo>
                    <a:pt x="106779" y="0"/>
                  </a:lnTo>
                  <a:close/>
                </a:path>
              </a:pathLst>
            </a:custGeom>
            <a:solidFill>
              <a:srgbClr val="CFD5E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73" name="object 72">
              <a:extLst>
                <a:ext uri="{FF2B5EF4-FFF2-40B4-BE49-F238E27FC236}">
                  <a16:creationId xmlns:a16="http://schemas.microsoft.com/office/drawing/2014/main" id="{F06D8843-7ABA-08CC-7A3D-D9E1CD9C6DA0}"/>
                </a:ext>
              </a:extLst>
            </p:cNvPr>
            <p:cNvSpPr/>
            <p:nvPr/>
          </p:nvSpPr>
          <p:spPr>
            <a:xfrm>
              <a:off x="4363843" y="2331666"/>
              <a:ext cx="100965" cy="40640"/>
            </a:xfrm>
            <a:custGeom>
              <a:avLst/>
              <a:gdLst/>
              <a:ahLst/>
              <a:cxnLst/>
              <a:rect l="l" t="t" r="r" b="b"/>
              <a:pathLst>
                <a:path w="100964" h="40639">
                  <a:moveTo>
                    <a:pt x="100546" y="40454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100546" y="0"/>
                  </a:lnTo>
                  <a:lnTo>
                    <a:pt x="100546" y="40454"/>
                  </a:lnTo>
                  <a:close/>
                </a:path>
              </a:pathLst>
            </a:custGeom>
            <a:ln w="7781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74" name="object 73">
              <a:extLst>
                <a:ext uri="{FF2B5EF4-FFF2-40B4-BE49-F238E27FC236}">
                  <a16:creationId xmlns:a16="http://schemas.microsoft.com/office/drawing/2014/main" id="{420D7F9A-FE6E-08A8-CD8F-A42A46A201E3}"/>
                </a:ext>
              </a:extLst>
            </p:cNvPr>
            <p:cNvSpPr/>
            <p:nvPr/>
          </p:nvSpPr>
          <p:spPr>
            <a:xfrm>
              <a:off x="4464389" y="2331665"/>
              <a:ext cx="107314" cy="46990"/>
            </a:xfrm>
            <a:custGeom>
              <a:avLst/>
              <a:gdLst/>
              <a:ahLst/>
              <a:cxnLst/>
              <a:rect l="l" t="t" r="r" b="b"/>
              <a:pathLst>
                <a:path w="107314" h="46989">
                  <a:moveTo>
                    <a:pt x="106737" y="0"/>
                  </a:moveTo>
                  <a:lnTo>
                    <a:pt x="0" y="0"/>
                  </a:lnTo>
                  <a:lnTo>
                    <a:pt x="0" y="46676"/>
                  </a:lnTo>
                  <a:lnTo>
                    <a:pt x="106737" y="46676"/>
                  </a:lnTo>
                  <a:lnTo>
                    <a:pt x="106737" y="0"/>
                  </a:lnTo>
                  <a:close/>
                </a:path>
              </a:pathLst>
            </a:custGeom>
            <a:solidFill>
              <a:srgbClr val="CFD5E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75" name="object 74">
              <a:extLst>
                <a:ext uri="{FF2B5EF4-FFF2-40B4-BE49-F238E27FC236}">
                  <a16:creationId xmlns:a16="http://schemas.microsoft.com/office/drawing/2014/main" id="{E0B86F91-5E73-CBE2-F5DE-5BE8486AAAF9}"/>
                </a:ext>
              </a:extLst>
            </p:cNvPr>
            <p:cNvSpPr/>
            <p:nvPr/>
          </p:nvSpPr>
          <p:spPr>
            <a:xfrm>
              <a:off x="4464389" y="2331666"/>
              <a:ext cx="100965" cy="40640"/>
            </a:xfrm>
            <a:custGeom>
              <a:avLst/>
              <a:gdLst/>
              <a:ahLst/>
              <a:cxnLst/>
              <a:rect l="l" t="t" r="r" b="b"/>
              <a:pathLst>
                <a:path w="100964" h="40639">
                  <a:moveTo>
                    <a:pt x="100505" y="40454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100505" y="0"/>
                  </a:lnTo>
                  <a:lnTo>
                    <a:pt x="100505" y="40454"/>
                  </a:lnTo>
                  <a:close/>
                </a:path>
              </a:pathLst>
            </a:custGeom>
            <a:ln w="7781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76" name="object 75">
              <a:extLst>
                <a:ext uri="{FF2B5EF4-FFF2-40B4-BE49-F238E27FC236}">
                  <a16:creationId xmlns:a16="http://schemas.microsoft.com/office/drawing/2014/main" id="{010CFB86-AB8B-1D4D-885C-65346E5C3BA4}"/>
                </a:ext>
              </a:extLst>
            </p:cNvPr>
            <p:cNvSpPr/>
            <p:nvPr/>
          </p:nvSpPr>
          <p:spPr>
            <a:xfrm>
              <a:off x="4564895" y="2331665"/>
              <a:ext cx="87630" cy="46990"/>
            </a:xfrm>
            <a:custGeom>
              <a:avLst/>
              <a:gdLst/>
              <a:ahLst/>
              <a:cxnLst/>
              <a:rect l="l" t="t" r="r" b="b"/>
              <a:pathLst>
                <a:path w="87629" h="46989">
                  <a:moveTo>
                    <a:pt x="87364" y="0"/>
                  </a:moveTo>
                  <a:lnTo>
                    <a:pt x="0" y="0"/>
                  </a:lnTo>
                  <a:lnTo>
                    <a:pt x="0" y="46676"/>
                  </a:lnTo>
                  <a:lnTo>
                    <a:pt x="87364" y="46676"/>
                  </a:lnTo>
                  <a:lnTo>
                    <a:pt x="87364" y="0"/>
                  </a:lnTo>
                  <a:close/>
                </a:path>
              </a:pathLst>
            </a:custGeom>
            <a:solidFill>
              <a:srgbClr val="CFD5E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77" name="object 76">
              <a:extLst>
                <a:ext uri="{FF2B5EF4-FFF2-40B4-BE49-F238E27FC236}">
                  <a16:creationId xmlns:a16="http://schemas.microsoft.com/office/drawing/2014/main" id="{2BDDA852-9DF4-3A30-F57C-D4FD2B7116DC}"/>
                </a:ext>
              </a:extLst>
            </p:cNvPr>
            <p:cNvSpPr/>
            <p:nvPr/>
          </p:nvSpPr>
          <p:spPr>
            <a:xfrm>
              <a:off x="4564895" y="2331666"/>
              <a:ext cx="81280" cy="40640"/>
            </a:xfrm>
            <a:custGeom>
              <a:avLst/>
              <a:gdLst/>
              <a:ahLst/>
              <a:cxnLst/>
              <a:rect l="l" t="t" r="r" b="b"/>
              <a:pathLst>
                <a:path w="81279" h="40639">
                  <a:moveTo>
                    <a:pt x="81131" y="40453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81131" y="0"/>
                  </a:lnTo>
                  <a:lnTo>
                    <a:pt x="81131" y="40453"/>
                  </a:lnTo>
                  <a:close/>
                </a:path>
              </a:pathLst>
            </a:custGeom>
            <a:ln w="7782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78" name="object 77">
              <a:extLst>
                <a:ext uri="{FF2B5EF4-FFF2-40B4-BE49-F238E27FC236}">
                  <a16:creationId xmlns:a16="http://schemas.microsoft.com/office/drawing/2014/main" id="{968D5846-EA97-9BEF-CD76-47D00A3D52F2}"/>
                </a:ext>
              </a:extLst>
            </p:cNvPr>
            <p:cNvSpPr/>
            <p:nvPr/>
          </p:nvSpPr>
          <p:spPr>
            <a:xfrm>
              <a:off x="4646026" y="2331665"/>
              <a:ext cx="86995" cy="46990"/>
            </a:xfrm>
            <a:custGeom>
              <a:avLst/>
              <a:gdLst/>
              <a:ahLst/>
              <a:cxnLst/>
              <a:rect l="l" t="t" r="r" b="b"/>
              <a:pathLst>
                <a:path w="86995" h="46989">
                  <a:moveTo>
                    <a:pt x="86429" y="0"/>
                  </a:moveTo>
                  <a:lnTo>
                    <a:pt x="0" y="0"/>
                  </a:lnTo>
                  <a:lnTo>
                    <a:pt x="0" y="46676"/>
                  </a:lnTo>
                  <a:lnTo>
                    <a:pt x="86429" y="46676"/>
                  </a:lnTo>
                  <a:lnTo>
                    <a:pt x="86429" y="0"/>
                  </a:lnTo>
                  <a:close/>
                </a:path>
              </a:pathLst>
            </a:custGeom>
            <a:solidFill>
              <a:srgbClr val="CFD5E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79" name="object 78">
              <a:extLst>
                <a:ext uri="{FF2B5EF4-FFF2-40B4-BE49-F238E27FC236}">
                  <a16:creationId xmlns:a16="http://schemas.microsoft.com/office/drawing/2014/main" id="{710B710A-7672-E536-332C-44EC2650C3A6}"/>
                </a:ext>
              </a:extLst>
            </p:cNvPr>
            <p:cNvSpPr/>
            <p:nvPr/>
          </p:nvSpPr>
          <p:spPr>
            <a:xfrm>
              <a:off x="4646026" y="2331666"/>
              <a:ext cx="80645" cy="40640"/>
            </a:xfrm>
            <a:custGeom>
              <a:avLst/>
              <a:gdLst/>
              <a:ahLst/>
              <a:cxnLst/>
              <a:rect l="l" t="t" r="r" b="b"/>
              <a:pathLst>
                <a:path w="80645" h="40639">
                  <a:moveTo>
                    <a:pt x="80196" y="40453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80196" y="0"/>
                  </a:lnTo>
                  <a:lnTo>
                    <a:pt x="80196" y="40453"/>
                  </a:lnTo>
                  <a:close/>
                </a:path>
              </a:pathLst>
            </a:custGeom>
            <a:ln w="7782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80" name="object 79">
              <a:extLst>
                <a:ext uri="{FF2B5EF4-FFF2-40B4-BE49-F238E27FC236}">
                  <a16:creationId xmlns:a16="http://schemas.microsoft.com/office/drawing/2014/main" id="{EF54375A-DF42-A6EB-672D-91508D50E8F4}"/>
                </a:ext>
              </a:extLst>
            </p:cNvPr>
            <p:cNvSpPr/>
            <p:nvPr/>
          </p:nvSpPr>
          <p:spPr>
            <a:xfrm>
              <a:off x="3769195" y="2281100"/>
              <a:ext cx="107314" cy="57150"/>
            </a:xfrm>
            <a:custGeom>
              <a:avLst/>
              <a:gdLst/>
              <a:ahLst/>
              <a:cxnLst/>
              <a:rect l="l" t="t" r="r" b="b"/>
              <a:pathLst>
                <a:path w="107314" h="57150">
                  <a:moveTo>
                    <a:pt x="106769" y="0"/>
                  </a:moveTo>
                  <a:lnTo>
                    <a:pt x="0" y="0"/>
                  </a:lnTo>
                  <a:lnTo>
                    <a:pt x="0" y="56786"/>
                  </a:lnTo>
                  <a:lnTo>
                    <a:pt x="106769" y="56787"/>
                  </a:lnTo>
                  <a:lnTo>
                    <a:pt x="106769" y="0"/>
                  </a:lnTo>
                  <a:close/>
                </a:path>
              </a:pathLst>
            </a:custGeom>
            <a:solidFill>
              <a:srgbClr val="CFD5E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81" name="object 80">
              <a:extLst>
                <a:ext uri="{FF2B5EF4-FFF2-40B4-BE49-F238E27FC236}">
                  <a16:creationId xmlns:a16="http://schemas.microsoft.com/office/drawing/2014/main" id="{834647B3-27B7-20BE-5CF6-5F30C5096621}"/>
                </a:ext>
              </a:extLst>
            </p:cNvPr>
            <p:cNvSpPr/>
            <p:nvPr/>
          </p:nvSpPr>
          <p:spPr>
            <a:xfrm>
              <a:off x="3769195" y="2281101"/>
              <a:ext cx="100965" cy="50800"/>
            </a:xfrm>
            <a:custGeom>
              <a:avLst/>
              <a:gdLst/>
              <a:ahLst/>
              <a:cxnLst/>
              <a:rect l="l" t="t" r="r" b="b"/>
              <a:pathLst>
                <a:path w="100964" h="50800">
                  <a:moveTo>
                    <a:pt x="100536" y="50564"/>
                  </a:moveTo>
                  <a:lnTo>
                    <a:pt x="0" y="50564"/>
                  </a:lnTo>
                  <a:lnTo>
                    <a:pt x="0" y="0"/>
                  </a:lnTo>
                  <a:lnTo>
                    <a:pt x="100536" y="0"/>
                  </a:lnTo>
                  <a:lnTo>
                    <a:pt x="100536" y="50564"/>
                  </a:lnTo>
                  <a:close/>
                </a:path>
              </a:pathLst>
            </a:custGeom>
            <a:ln w="7782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82" name="object 81">
              <a:extLst>
                <a:ext uri="{FF2B5EF4-FFF2-40B4-BE49-F238E27FC236}">
                  <a16:creationId xmlns:a16="http://schemas.microsoft.com/office/drawing/2014/main" id="{C1D34F23-F728-4A76-6F1E-E4E5D6114B86}"/>
                </a:ext>
              </a:extLst>
            </p:cNvPr>
            <p:cNvSpPr/>
            <p:nvPr/>
          </p:nvSpPr>
          <p:spPr>
            <a:xfrm>
              <a:off x="3869732" y="2281100"/>
              <a:ext cx="97155" cy="57150"/>
            </a:xfrm>
            <a:custGeom>
              <a:avLst/>
              <a:gdLst/>
              <a:ahLst/>
              <a:cxnLst/>
              <a:rect l="l" t="t" r="r" b="b"/>
              <a:pathLst>
                <a:path w="97154" h="57150">
                  <a:moveTo>
                    <a:pt x="96640" y="0"/>
                  </a:moveTo>
                  <a:lnTo>
                    <a:pt x="0" y="0"/>
                  </a:lnTo>
                  <a:lnTo>
                    <a:pt x="0" y="56786"/>
                  </a:lnTo>
                  <a:lnTo>
                    <a:pt x="96640" y="56787"/>
                  </a:lnTo>
                  <a:lnTo>
                    <a:pt x="96640" y="0"/>
                  </a:lnTo>
                  <a:close/>
                </a:path>
              </a:pathLst>
            </a:custGeom>
            <a:solidFill>
              <a:srgbClr val="CFD5E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83" name="object 82">
              <a:extLst>
                <a:ext uri="{FF2B5EF4-FFF2-40B4-BE49-F238E27FC236}">
                  <a16:creationId xmlns:a16="http://schemas.microsoft.com/office/drawing/2014/main" id="{9E930D6F-3E0F-14D3-3EA5-51ECCCE58591}"/>
                </a:ext>
              </a:extLst>
            </p:cNvPr>
            <p:cNvSpPr/>
            <p:nvPr/>
          </p:nvSpPr>
          <p:spPr>
            <a:xfrm>
              <a:off x="3869732" y="2281101"/>
              <a:ext cx="90805" cy="50800"/>
            </a:xfrm>
            <a:custGeom>
              <a:avLst/>
              <a:gdLst/>
              <a:ahLst/>
              <a:cxnLst/>
              <a:rect l="l" t="t" r="r" b="b"/>
              <a:pathLst>
                <a:path w="90804" h="50800">
                  <a:moveTo>
                    <a:pt x="90407" y="50564"/>
                  </a:moveTo>
                  <a:lnTo>
                    <a:pt x="0" y="50564"/>
                  </a:lnTo>
                  <a:lnTo>
                    <a:pt x="0" y="0"/>
                  </a:lnTo>
                  <a:lnTo>
                    <a:pt x="90407" y="0"/>
                  </a:lnTo>
                  <a:lnTo>
                    <a:pt x="90407" y="50564"/>
                  </a:lnTo>
                  <a:close/>
                </a:path>
              </a:pathLst>
            </a:custGeom>
            <a:ln w="7783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84" name="object 83">
              <a:extLst>
                <a:ext uri="{FF2B5EF4-FFF2-40B4-BE49-F238E27FC236}">
                  <a16:creationId xmlns:a16="http://schemas.microsoft.com/office/drawing/2014/main" id="{712B12D8-F709-4556-0736-3C657CD8221B}"/>
                </a:ext>
              </a:extLst>
            </p:cNvPr>
            <p:cNvSpPr/>
            <p:nvPr/>
          </p:nvSpPr>
          <p:spPr>
            <a:xfrm>
              <a:off x="4646026" y="2281100"/>
              <a:ext cx="86995" cy="57150"/>
            </a:xfrm>
            <a:custGeom>
              <a:avLst/>
              <a:gdLst/>
              <a:ahLst/>
              <a:cxnLst/>
              <a:rect l="l" t="t" r="r" b="b"/>
              <a:pathLst>
                <a:path w="86995" h="57150">
                  <a:moveTo>
                    <a:pt x="86429" y="0"/>
                  </a:moveTo>
                  <a:lnTo>
                    <a:pt x="0" y="0"/>
                  </a:lnTo>
                  <a:lnTo>
                    <a:pt x="0" y="56786"/>
                  </a:lnTo>
                  <a:lnTo>
                    <a:pt x="86429" y="56787"/>
                  </a:lnTo>
                  <a:lnTo>
                    <a:pt x="86429" y="0"/>
                  </a:lnTo>
                  <a:close/>
                </a:path>
              </a:pathLst>
            </a:custGeom>
            <a:solidFill>
              <a:srgbClr val="CFD5E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85" name="object 84">
              <a:extLst>
                <a:ext uri="{FF2B5EF4-FFF2-40B4-BE49-F238E27FC236}">
                  <a16:creationId xmlns:a16="http://schemas.microsoft.com/office/drawing/2014/main" id="{EFBBFFF4-084D-8BF9-80EC-7E5088283DB0}"/>
                </a:ext>
              </a:extLst>
            </p:cNvPr>
            <p:cNvSpPr/>
            <p:nvPr/>
          </p:nvSpPr>
          <p:spPr>
            <a:xfrm>
              <a:off x="4646026" y="2281101"/>
              <a:ext cx="80645" cy="50800"/>
            </a:xfrm>
            <a:custGeom>
              <a:avLst/>
              <a:gdLst/>
              <a:ahLst/>
              <a:cxnLst/>
              <a:rect l="l" t="t" r="r" b="b"/>
              <a:pathLst>
                <a:path w="80645" h="50800">
                  <a:moveTo>
                    <a:pt x="80196" y="50564"/>
                  </a:moveTo>
                  <a:lnTo>
                    <a:pt x="0" y="50564"/>
                  </a:lnTo>
                  <a:lnTo>
                    <a:pt x="0" y="0"/>
                  </a:lnTo>
                  <a:lnTo>
                    <a:pt x="80196" y="0"/>
                  </a:lnTo>
                  <a:lnTo>
                    <a:pt x="80196" y="50564"/>
                  </a:lnTo>
                  <a:close/>
                </a:path>
              </a:pathLst>
            </a:custGeom>
            <a:ln w="7783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86" name="object 85">
              <a:extLst>
                <a:ext uri="{FF2B5EF4-FFF2-40B4-BE49-F238E27FC236}">
                  <a16:creationId xmlns:a16="http://schemas.microsoft.com/office/drawing/2014/main" id="{0D4AF9B6-A70E-570F-35E1-D9245DC2D98B}"/>
                </a:ext>
              </a:extLst>
            </p:cNvPr>
            <p:cNvSpPr/>
            <p:nvPr/>
          </p:nvSpPr>
          <p:spPr>
            <a:xfrm>
              <a:off x="4726216" y="2372131"/>
              <a:ext cx="107950" cy="46990"/>
            </a:xfrm>
            <a:custGeom>
              <a:avLst/>
              <a:gdLst/>
              <a:ahLst/>
              <a:cxnLst/>
              <a:rect l="l" t="t" r="r" b="b"/>
              <a:pathLst>
                <a:path w="107950" h="46989">
                  <a:moveTo>
                    <a:pt x="107619" y="0"/>
                  </a:moveTo>
                  <a:lnTo>
                    <a:pt x="44462" y="0"/>
                  </a:lnTo>
                  <a:lnTo>
                    <a:pt x="0" y="0"/>
                  </a:lnTo>
                  <a:lnTo>
                    <a:pt x="0" y="46672"/>
                  </a:lnTo>
                  <a:lnTo>
                    <a:pt x="44462" y="46672"/>
                  </a:lnTo>
                  <a:lnTo>
                    <a:pt x="107619" y="46672"/>
                  </a:lnTo>
                  <a:lnTo>
                    <a:pt x="107619" y="0"/>
                  </a:lnTo>
                  <a:close/>
                </a:path>
              </a:pathLst>
            </a:custGeom>
            <a:solidFill>
              <a:srgbClr val="7B96D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87" name="object 86">
              <a:extLst>
                <a:ext uri="{FF2B5EF4-FFF2-40B4-BE49-F238E27FC236}">
                  <a16:creationId xmlns:a16="http://schemas.microsoft.com/office/drawing/2014/main" id="{719DFD63-3495-B5D9-CA56-497F37B2798A}"/>
                </a:ext>
              </a:extLst>
            </p:cNvPr>
            <p:cNvSpPr/>
            <p:nvPr/>
          </p:nvSpPr>
          <p:spPr>
            <a:xfrm>
              <a:off x="4726222" y="2372120"/>
              <a:ext cx="101600" cy="40640"/>
            </a:xfrm>
            <a:custGeom>
              <a:avLst/>
              <a:gdLst/>
              <a:ahLst/>
              <a:cxnLst/>
              <a:rect l="l" t="t" r="r" b="b"/>
              <a:pathLst>
                <a:path w="101600" h="40639">
                  <a:moveTo>
                    <a:pt x="101388" y="40454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101388" y="0"/>
                  </a:lnTo>
                  <a:lnTo>
                    <a:pt x="101388" y="40454"/>
                  </a:lnTo>
                  <a:close/>
                </a:path>
              </a:pathLst>
            </a:custGeom>
            <a:ln w="7781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88" name="object 87">
              <a:extLst>
                <a:ext uri="{FF2B5EF4-FFF2-40B4-BE49-F238E27FC236}">
                  <a16:creationId xmlns:a16="http://schemas.microsoft.com/office/drawing/2014/main" id="{0D6F610A-18F6-FC75-A6A7-2460B52F666C}"/>
                </a:ext>
              </a:extLst>
            </p:cNvPr>
            <p:cNvSpPr/>
            <p:nvPr/>
          </p:nvSpPr>
          <p:spPr>
            <a:xfrm>
              <a:off x="4827610" y="2372119"/>
              <a:ext cx="86995" cy="46990"/>
            </a:xfrm>
            <a:custGeom>
              <a:avLst/>
              <a:gdLst/>
              <a:ahLst/>
              <a:cxnLst/>
              <a:rect l="l" t="t" r="r" b="b"/>
              <a:pathLst>
                <a:path w="86995" h="46989">
                  <a:moveTo>
                    <a:pt x="86429" y="0"/>
                  </a:moveTo>
                  <a:lnTo>
                    <a:pt x="0" y="0"/>
                  </a:lnTo>
                  <a:lnTo>
                    <a:pt x="0" y="46676"/>
                  </a:lnTo>
                  <a:lnTo>
                    <a:pt x="86429" y="46676"/>
                  </a:lnTo>
                  <a:lnTo>
                    <a:pt x="86429" y="0"/>
                  </a:lnTo>
                  <a:close/>
                </a:path>
              </a:pathLst>
            </a:custGeom>
            <a:solidFill>
              <a:srgbClr val="7B96D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89" name="object 88">
              <a:extLst>
                <a:ext uri="{FF2B5EF4-FFF2-40B4-BE49-F238E27FC236}">
                  <a16:creationId xmlns:a16="http://schemas.microsoft.com/office/drawing/2014/main" id="{44C6D656-9889-5B7E-6C34-4176969867F1}"/>
                </a:ext>
              </a:extLst>
            </p:cNvPr>
            <p:cNvSpPr/>
            <p:nvPr/>
          </p:nvSpPr>
          <p:spPr>
            <a:xfrm>
              <a:off x="4827610" y="2372120"/>
              <a:ext cx="80645" cy="40640"/>
            </a:xfrm>
            <a:custGeom>
              <a:avLst/>
              <a:gdLst/>
              <a:ahLst/>
              <a:cxnLst/>
              <a:rect l="l" t="t" r="r" b="b"/>
              <a:pathLst>
                <a:path w="80645" h="40639">
                  <a:moveTo>
                    <a:pt x="80196" y="40453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80196" y="0"/>
                  </a:lnTo>
                  <a:lnTo>
                    <a:pt x="80196" y="40453"/>
                  </a:lnTo>
                  <a:close/>
                </a:path>
              </a:pathLst>
            </a:custGeom>
            <a:ln w="7782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90" name="object 89">
              <a:extLst>
                <a:ext uri="{FF2B5EF4-FFF2-40B4-BE49-F238E27FC236}">
                  <a16:creationId xmlns:a16="http://schemas.microsoft.com/office/drawing/2014/main" id="{4A759BE7-56DA-41E1-6A56-45997E2C70BF}"/>
                </a:ext>
              </a:extLst>
            </p:cNvPr>
            <p:cNvSpPr/>
            <p:nvPr/>
          </p:nvSpPr>
          <p:spPr>
            <a:xfrm>
              <a:off x="4907807" y="2372119"/>
              <a:ext cx="97790" cy="46990"/>
            </a:xfrm>
            <a:custGeom>
              <a:avLst/>
              <a:gdLst/>
              <a:ahLst/>
              <a:cxnLst/>
              <a:rect l="l" t="t" r="r" b="b"/>
              <a:pathLst>
                <a:path w="97789" h="46989">
                  <a:moveTo>
                    <a:pt x="97440" y="0"/>
                  </a:moveTo>
                  <a:lnTo>
                    <a:pt x="0" y="0"/>
                  </a:lnTo>
                  <a:lnTo>
                    <a:pt x="0" y="46676"/>
                  </a:lnTo>
                  <a:lnTo>
                    <a:pt x="97440" y="46676"/>
                  </a:lnTo>
                  <a:lnTo>
                    <a:pt x="97440" y="0"/>
                  </a:lnTo>
                  <a:close/>
                </a:path>
              </a:pathLst>
            </a:custGeom>
            <a:solidFill>
              <a:srgbClr val="7B96D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91" name="object 90">
              <a:extLst>
                <a:ext uri="{FF2B5EF4-FFF2-40B4-BE49-F238E27FC236}">
                  <a16:creationId xmlns:a16="http://schemas.microsoft.com/office/drawing/2014/main" id="{75B542CD-F8BF-D447-6052-6B8DD4EA9064}"/>
                </a:ext>
              </a:extLst>
            </p:cNvPr>
            <p:cNvSpPr/>
            <p:nvPr/>
          </p:nvSpPr>
          <p:spPr>
            <a:xfrm>
              <a:off x="4907807" y="2372120"/>
              <a:ext cx="91440" cy="40640"/>
            </a:xfrm>
            <a:custGeom>
              <a:avLst/>
              <a:gdLst/>
              <a:ahLst/>
              <a:cxnLst/>
              <a:rect l="l" t="t" r="r" b="b"/>
              <a:pathLst>
                <a:path w="91439" h="40639">
                  <a:moveTo>
                    <a:pt x="91207" y="40454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91207" y="0"/>
                  </a:lnTo>
                  <a:lnTo>
                    <a:pt x="91207" y="40454"/>
                  </a:lnTo>
                  <a:close/>
                </a:path>
              </a:pathLst>
            </a:custGeom>
            <a:ln w="7782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92" name="object 91">
              <a:extLst>
                <a:ext uri="{FF2B5EF4-FFF2-40B4-BE49-F238E27FC236}">
                  <a16:creationId xmlns:a16="http://schemas.microsoft.com/office/drawing/2014/main" id="{9211F463-DDB8-988C-E50E-C8D9EE1D3CD1}"/>
                </a:ext>
              </a:extLst>
            </p:cNvPr>
            <p:cNvSpPr/>
            <p:nvPr/>
          </p:nvSpPr>
          <p:spPr>
            <a:xfrm>
              <a:off x="4827610" y="2331665"/>
              <a:ext cx="86995" cy="46990"/>
            </a:xfrm>
            <a:custGeom>
              <a:avLst/>
              <a:gdLst/>
              <a:ahLst/>
              <a:cxnLst/>
              <a:rect l="l" t="t" r="r" b="b"/>
              <a:pathLst>
                <a:path w="86995" h="46989">
                  <a:moveTo>
                    <a:pt x="86429" y="0"/>
                  </a:moveTo>
                  <a:lnTo>
                    <a:pt x="0" y="0"/>
                  </a:lnTo>
                  <a:lnTo>
                    <a:pt x="0" y="46676"/>
                  </a:lnTo>
                  <a:lnTo>
                    <a:pt x="86429" y="46676"/>
                  </a:lnTo>
                  <a:lnTo>
                    <a:pt x="86429" y="0"/>
                  </a:lnTo>
                  <a:close/>
                </a:path>
              </a:pathLst>
            </a:custGeom>
            <a:solidFill>
              <a:srgbClr val="CFD5E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93" name="object 92">
              <a:extLst>
                <a:ext uri="{FF2B5EF4-FFF2-40B4-BE49-F238E27FC236}">
                  <a16:creationId xmlns:a16="http://schemas.microsoft.com/office/drawing/2014/main" id="{60AA2E70-4704-84A3-433E-60C6663BB9C0}"/>
                </a:ext>
              </a:extLst>
            </p:cNvPr>
            <p:cNvSpPr/>
            <p:nvPr/>
          </p:nvSpPr>
          <p:spPr>
            <a:xfrm>
              <a:off x="4827610" y="2331666"/>
              <a:ext cx="80645" cy="40640"/>
            </a:xfrm>
            <a:custGeom>
              <a:avLst/>
              <a:gdLst/>
              <a:ahLst/>
              <a:cxnLst/>
              <a:rect l="l" t="t" r="r" b="b"/>
              <a:pathLst>
                <a:path w="80645" h="40639">
                  <a:moveTo>
                    <a:pt x="80196" y="40453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80196" y="0"/>
                  </a:lnTo>
                  <a:lnTo>
                    <a:pt x="80196" y="40453"/>
                  </a:lnTo>
                  <a:close/>
                </a:path>
              </a:pathLst>
            </a:custGeom>
            <a:ln w="7782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94" name="object 93">
              <a:extLst>
                <a:ext uri="{FF2B5EF4-FFF2-40B4-BE49-F238E27FC236}">
                  <a16:creationId xmlns:a16="http://schemas.microsoft.com/office/drawing/2014/main" id="{0B7DF2C2-F45E-A888-847C-1EC1C52CC71C}"/>
                </a:ext>
              </a:extLst>
            </p:cNvPr>
            <p:cNvSpPr/>
            <p:nvPr/>
          </p:nvSpPr>
          <p:spPr>
            <a:xfrm>
              <a:off x="4907807" y="2337888"/>
              <a:ext cx="97790" cy="40640"/>
            </a:xfrm>
            <a:custGeom>
              <a:avLst/>
              <a:gdLst/>
              <a:ahLst/>
              <a:cxnLst/>
              <a:rect l="l" t="t" r="r" b="b"/>
              <a:pathLst>
                <a:path w="97789" h="40639">
                  <a:moveTo>
                    <a:pt x="0" y="40453"/>
                  </a:moveTo>
                  <a:lnTo>
                    <a:pt x="97440" y="40453"/>
                  </a:lnTo>
                  <a:lnTo>
                    <a:pt x="97440" y="0"/>
                  </a:lnTo>
                  <a:lnTo>
                    <a:pt x="0" y="0"/>
                  </a:lnTo>
                  <a:lnTo>
                    <a:pt x="0" y="40453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95" name="object 94">
              <a:extLst>
                <a:ext uri="{FF2B5EF4-FFF2-40B4-BE49-F238E27FC236}">
                  <a16:creationId xmlns:a16="http://schemas.microsoft.com/office/drawing/2014/main" id="{7E6F5F8E-1EBE-776B-F895-671563B9CE3E}"/>
                </a:ext>
              </a:extLst>
            </p:cNvPr>
            <p:cNvSpPr/>
            <p:nvPr/>
          </p:nvSpPr>
          <p:spPr>
            <a:xfrm>
              <a:off x="4907807" y="2331666"/>
              <a:ext cx="91440" cy="40640"/>
            </a:xfrm>
            <a:custGeom>
              <a:avLst/>
              <a:gdLst/>
              <a:ahLst/>
              <a:cxnLst/>
              <a:rect l="l" t="t" r="r" b="b"/>
              <a:pathLst>
                <a:path w="91439" h="40639">
                  <a:moveTo>
                    <a:pt x="91207" y="40454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91207" y="0"/>
                  </a:lnTo>
                  <a:lnTo>
                    <a:pt x="91207" y="40454"/>
                  </a:lnTo>
                  <a:close/>
                </a:path>
              </a:pathLst>
            </a:custGeom>
            <a:ln w="7782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96" name="object 95">
              <a:extLst>
                <a:ext uri="{FF2B5EF4-FFF2-40B4-BE49-F238E27FC236}">
                  <a16:creationId xmlns:a16="http://schemas.microsoft.com/office/drawing/2014/main" id="{E4F78B61-3A01-18B5-2804-AA2F5C7B83AC}"/>
                </a:ext>
              </a:extLst>
            </p:cNvPr>
            <p:cNvSpPr/>
            <p:nvPr/>
          </p:nvSpPr>
          <p:spPr>
            <a:xfrm>
              <a:off x="4907807" y="2281101"/>
              <a:ext cx="97790" cy="57150"/>
            </a:xfrm>
            <a:custGeom>
              <a:avLst/>
              <a:gdLst/>
              <a:ahLst/>
              <a:cxnLst/>
              <a:rect l="l" t="t" r="r" b="b"/>
              <a:pathLst>
                <a:path w="97789" h="57150">
                  <a:moveTo>
                    <a:pt x="97440" y="0"/>
                  </a:moveTo>
                  <a:lnTo>
                    <a:pt x="0" y="0"/>
                  </a:lnTo>
                  <a:lnTo>
                    <a:pt x="0" y="56786"/>
                  </a:lnTo>
                  <a:lnTo>
                    <a:pt x="97440" y="56787"/>
                  </a:lnTo>
                  <a:lnTo>
                    <a:pt x="97440" y="0"/>
                  </a:lnTo>
                  <a:close/>
                </a:path>
              </a:pathLst>
            </a:custGeom>
            <a:solidFill>
              <a:srgbClr val="CFD5E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97" name="object 96">
              <a:extLst>
                <a:ext uri="{FF2B5EF4-FFF2-40B4-BE49-F238E27FC236}">
                  <a16:creationId xmlns:a16="http://schemas.microsoft.com/office/drawing/2014/main" id="{8E7A818C-572D-7C30-56A5-7F9021A5D7EB}"/>
                </a:ext>
              </a:extLst>
            </p:cNvPr>
            <p:cNvSpPr/>
            <p:nvPr/>
          </p:nvSpPr>
          <p:spPr>
            <a:xfrm>
              <a:off x="4907807" y="2281101"/>
              <a:ext cx="91440" cy="50800"/>
            </a:xfrm>
            <a:custGeom>
              <a:avLst/>
              <a:gdLst/>
              <a:ahLst/>
              <a:cxnLst/>
              <a:rect l="l" t="t" r="r" b="b"/>
              <a:pathLst>
                <a:path w="91439" h="50800">
                  <a:moveTo>
                    <a:pt x="91207" y="50564"/>
                  </a:moveTo>
                  <a:lnTo>
                    <a:pt x="0" y="50564"/>
                  </a:lnTo>
                  <a:lnTo>
                    <a:pt x="0" y="0"/>
                  </a:lnTo>
                  <a:lnTo>
                    <a:pt x="91207" y="0"/>
                  </a:lnTo>
                  <a:lnTo>
                    <a:pt x="91207" y="50564"/>
                  </a:lnTo>
                  <a:close/>
                </a:path>
              </a:pathLst>
            </a:custGeom>
            <a:ln w="7783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98" name="object 97">
              <a:extLst>
                <a:ext uri="{FF2B5EF4-FFF2-40B4-BE49-F238E27FC236}">
                  <a16:creationId xmlns:a16="http://schemas.microsoft.com/office/drawing/2014/main" id="{27CCC55B-B825-5BD4-FB2B-33247A2AD2AD}"/>
                </a:ext>
              </a:extLst>
            </p:cNvPr>
            <p:cNvSpPr/>
            <p:nvPr/>
          </p:nvSpPr>
          <p:spPr>
            <a:xfrm>
              <a:off x="4907807" y="2241424"/>
              <a:ext cx="97790" cy="46355"/>
            </a:xfrm>
            <a:custGeom>
              <a:avLst/>
              <a:gdLst/>
              <a:ahLst/>
              <a:cxnLst/>
              <a:rect l="l" t="t" r="r" b="b"/>
              <a:pathLst>
                <a:path w="97789" h="46355">
                  <a:moveTo>
                    <a:pt x="97440" y="0"/>
                  </a:moveTo>
                  <a:lnTo>
                    <a:pt x="0" y="0"/>
                  </a:lnTo>
                  <a:lnTo>
                    <a:pt x="0" y="45898"/>
                  </a:lnTo>
                  <a:lnTo>
                    <a:pt x="97440" y="45898"/>
                  </a:lnTo>
                  <a:lnTo>
                    <a:pt x="97440" y="0"/>
                  </a:lnTo>
                  <a:close/>
                </a:path>
              </a:pathLst>
            </a:custGeom>
            <a:solidFill>
              <a:srgbClr val="CFD5E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99" name="object 98">
              <a:extLst>
                <a:ext uri="{FF2B5EF4-FFF2-40B4-BE49-F238E27FC236}">
                  <a16:creationId xmlns:a16="http://schemas.microsoft.com/office/drawing/2014/main" id="{9F0DF205-DC78-6714-CD5E-295A286A47D7}"/>
                </a:ext>
              </a:extLst>
            </p:cNvPr>
            <p:cNvSpPr/>
            <p:nvPr/>
          </p:nvSpPr>
          <p:spPr>
            <a:xfrm>
              <a:off x="4907807" y="2241424"/>
              <a:ext cx="91440" cy="40005"/>
            </a:xfrm>
            <a:custGeom>
              <a:avLst/>
              <a:gdLst/>
              <a:ahLst/>
              <a:cxnLst/>
              <a:rect l="l" t="t" r="r" b="b"/>
              <a:pathLst>
                <a:path w="91439" h="40005">
                  <a:moveTo>
                    <a:pt x="91207" y="39676"/>
                  </a:moveTo>
                  <a:lnTo>
                    <a:pt x="0" y="39676"/>
                  </a:lnTo>
                  <a:lnTo>
                    <a:pt x="0" y="0"/>
                  </a:lnTo>
                  <a:lnTo>
                    <a:pt x="91207" y="0"/>
                  </a:lnTo>
                  <a:lnTo>
                    <a:pt x="91207" y="39676"/>
                  </a:lnTo>
                  <a:close/>
                </a:path>
              </a:pathLst>
            </a:custGeom>
            <a:ln w="7782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00" name="object 99">
              <a:extLst>
                <a:ext uri="{FF2B5EF4-FFF2-40B4-BE49-F238E27FC236}">
                  <a16:creationId xmlns:a16="http://schemas.microsoft.com/office/drawing/2014/main" id="{A024A182-2604-F910-0FFE-DD2EC56ADF45}"/>
                </a:ext>
              </a:extLst>
            </p:cNvPr>
            <p:cNvSpPr/>
            <p:nvPr/>
          </p:nvSpPr>
          <p:spPr>
            <a:xfrm>
              <a:off x="4999014" y="2372119"/>
              <a:ext cx="107314" cy="46990"/>
            </a:xfrm>
            <a:custGeom>
              <a:avLst/>
              <a:gdLst/>
              <a:ahLst/>
              <a:cxnLst/>
              <a:rect l="l" t="t" r="r" b="b"/>
              <a:pathLst>
                <a:path w="107314" h="46989">
                  <a:moveTo>
                    <a:pt x="106789" y="0"/>
                  </a:moveTo>
                  <a:lnTo>
                    <a:pt x="0" y="0"/>
                  </a:lnTo>
                  <a:lnTo>
                    <a:pt x="0" y="46676"/>
                  </a:lnTo>
                  <a:lnTo>
                    <a:pt x="106789" y="46676"/>
                  </a:lnTo>
                  <a:lnTo>
                    <a:pt x="106789" y="0"/>
                  </a:lnTo>
                  <a:close/>
                </a:path>
              </a:pathLst>
            </a:custGeom>
            <a:solidFill>
              <a:srgbClr val="7B96D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01" name="object 100">
              <a:extLst>
                <a:ext uri="{FF2B5EF4-FFF2-40B4-BE49-F238E27FC236}">
                  <a16:creationId xmlns:a16="http://schemas.microsoft.com/office/drawing/2014/main" id="{691C65FD-A851-CBD0-550C-06F95758C241}"/>
                </a:ext>
              </a:extLst>
            </p:cNvPr>
            <p:cNvSpPr/>
            <p:nvPr/>
          </p:nvSpPr>
          <p:spPr>
            <a:xfrm>
              <a:off x="4999014" y="2372120"/>
              <a:ext cx="100965" cy="40640"/>
            </a:xfrm>
            <a:custGeom>
              <a:avLst/>
              <a:gdLst/>
              <a:ahLst/>
              <a:cxnLst/>
              <a:rect l="l" t="t" r="r" b="b"/>
              <a:pathLst>
                <a:path w="100964" h="40639">
                  <a:moveTo>
                    <a:pt x="100557" y="40454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100557" y="0"/>
                  </a:lnTo>
                  <a:lnTo>
                    <a:pt x="100557" y="40454"/>
                  </a:lnTo>
                  <a:close/>
                </a:path>
              </a:pathLst>
            </a:custGeom>
            <a:ln w="7781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02" name="object 101">
              <a:extLst>
                <a:ext uri="{FF2B5EF4-FFF2-40B4-BE49-F238E27FC236}">
                  <a16:creationId xmlns:a16="http://schemas.microsoft.com/office/drawing/2014/main" id="{C4BFE163-DD9F-B580-63B2-ABC669161FF0}"/>
                </a:ext>
              </a:extLst>
            </p:cNvPr>
            <p:cNvSpPr/>
            <p:nvPr/>
          </p:nvSpPr>
          <p:spPr>
            <a:xfrm>
              <a:off x="5099571" y="2372119"/>
              <a:ext cx="86995" cy="46990"/>
            </a:xfrm>
            <a:custGeom>
              <a:avLst/>
              <a:gdLst/>
              <a:ahLst/>
              <a:cxnLst/>
              <a:rect l="l" t="t" r="r" b="b"/>
              <a:pathLst>
                <a:path w="86995" h="46989">
                  <a:moveTo>
                    <a:pt x="86533" y="0"/>
                  </a:moveTo>
                  <a:lnTo>
                    <a:pt x="0" y="0"/>
                  </a:lnTo>
                  <a:lnTo>
                    <a:pt x="0" y="46676"/>
                  </a:lnTo>
                  <a:lnTo>
                    <a:pt x="86533" y="46676"/>
                  </a:lnTo>
                  <a:lnTo>
                    <a:pt x="86533" y="0"/>
                  </a:lnTo>
                  <a:close/>
                </a:path>
              </a:pathLst>
            </a:custGeom>
            <a:solidFill>
              <a:srgbClr val="7B96D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03" name="object 102">
              <a:extLst>
                <a:ext uri="{FF2B5EF4-FFF2-40B4-BE49-F238E27FC236}">
                  <a16:creationId xmlns:a16="http://schemas.microsoft.com/office/drawing/2014/main" id="{38400879-5DB6-CEB0-5E54-29D7011ABB85}"/>
                </a:ext>
              </a:extLst>
            </p:cNvPr>
            <p:cNvSpPr/>
            <p:nvPr/>
          </p:nvSpPr>
          <p:spPr>
            <a:xfrm>
              <a:off x="5099571" y="2372120"/>
              <a:ext cx="80645" cy="40640"/>
            </a:xfrm>
            <a:custGeom>
              <a:avLst/>
              <a:gdLst/>
              <a:ahLst/>
              <a:cxnLst/>
              <a:rect l="l" t="t" r="r" b="b"/>
              <a:pathLst>
                <a:path w="80645" h="40639">
                  <a:moveTo>
                    <a:pt x="80300" y="40453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80300" y="0"/>
                  </a:lnTo>
                  <a:lnTo>
                    <a:pt x="80300" y="40453"/>
                  </a:lnTo>
                  <a:close/>
                </a:path>
              </a:pathLst>
            </a:custGeom>
            <a:ln w="7782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04" name="object 103">
              <a:extLst>
                <a:ext uri="{FF2B5EF4-FFF2-40B4-BE49-F238E27FC236}">
                  <a16:creationId xmlns:a16="http://schemas.microsoft.com/office/drawing/2014/main" id="{C6554C84-C38E-5C6D-1206-8B548B8DFDBC}"/>
                </a:ext>
              </a:extLst>
            </p:cNvPr>
            <p:cNvSpPr/>
            <p:nvPr/>
          </p:nvSpPr>
          <p:spPr>
            <a:xfrm>
              <a:off x="4999014" y="2331665"/>
              <a:ext cx="107314" cy="46990"/>
            </a:xfrm>
            <a:custGeom>
              <a:avLst/>
              <a:gdLst/>
              <a:ahLst/>
              <a:cxnLst/>
              <a:rect l="l" t="t" r="r" b="b"/>
              <a:pathLst>
                <a:path w="107314" h="46989">
                  <a:moveTo>
                    <a:pt x="106789" y="0"/>
                  </a:moveTo>
                  <a:lnTo>
                    <a:pt x="0" y="0"/>
                  </a:lnTo>
                  <a:lnTo>
                    <a:pt x="0" y="46676"/>
                  </a:lnTo>
                  <a:lnTo>
                    <a:pt x="106789" y="46676"/>
                  </a:lnTo>
                  <a:lnTo>
                    <a:pt x="106789" y="0"/>
                  </a:lnTo>
                  <a:close/>
                </a:path>
              </a:pathLst>
            </a:custGeom>
            <a:solidFill>
              <a:srgbClr val="CFD5E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05" name="object 104">
              <a:extLst>
                <a:ext uri="{FF2B5EF4-FFF2-40B4-BE49-F238E27FC236}">
                  <a16:creationId xmlns:a16="http://schemas.microsoft.com/office/drawing/2014/main" id="{D4EB3665-2835-24F7-07AA-DE7598E1BE7D}"/>
                </a:ext>
              </a:extLst>
            </p:cNvPr>
            <p:cNvSpPr/>
            <p:nvPr/>
          </p:nvSpPr>
          <p:spPr>
            <a:xfrm>
              <a:off x="4999014" y="2331666"/>
              <a:ext cx="100965" cy="40640"/>
            </a:xfrm>
            <a:custGeom>
              <a:avLst/>
              <a:gdLst/>
              <a:ahLst/>
              <a:cxnLst/>
              <a:rect l="l" t="t" r="r" b="b"/>
              <a:pathLst>
                <a:path w="100964" h="40639">
                  <a:moveTo>
                    <a:pt x="100557" y="40454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100557" y="0"/>
                  </a:lnTo>
                  <a:lnTo>
                    <a:pt x="100557" y="40454"/>
                  </a:lnTo>
                  <a:close/>
                </a:path>
              </a:pathLst>
            </a:custGeom>
            <a:ln w="7781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06" name="object 105">
              <a:extLst>
                <a:ext uri="{FF2B5EF4-FFF2-40B4-BE49-F238E27FC236}">
                  <a16:creationId xmlns:a16="http://schemas.microsoft.com/office/drawing/2014/main" id="{043FEEAA-64F9-59C6-4DD7-859B47CC70B3}"/>
                </a:ext>
              </a:extLst>
            </p:cNvPr>
            <p:cNvSpPr/>
            <p:nvPr/>
          </p:nvSpPr>
          <p:spPr>
            <a:xfrm>
              <a:off x="5099571" y="2331665"/>
              <a:ext cx="86995" cy="46990"/>
            </a:xfrm>
            <a:custGeom>
              <a:avLst/>
              <a:gdLst/>
              <a:ahLst/>
              <a:cxnLst/>
              <a:rect l="l" t="t" r="r" b="b"/>
              <a:pathLst>
                <a:path w="86995" h="46989">
                  <a:moveTo>
                    <a:pt x="86533" y="0"/>
                  </a:moveTo>
                  <a:lnTo>
                    <a:pt x="0" y="0"/>
                  </a:lnTo>
                  <a:lnTo>
                    <a:pt x="0" y="46676"/>
                  </a:lnTo>
                  <a:lnTo>
                    <a:pt x="86533" y="46676"/>
                  </a:lnTo>
                  <a:lnTo>
                    <a:pt x="86533" y="0"/>
                  </a:lnTo>
                  <a:close/>
                </a:path>
              </a:pathLst>
            </a:custGeom>
            <a:solidFill>
              <a:srgbClr val="CFD5E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07" name="object 106">
              <a:extLst>
                <a:ext uri="{FF2B5EF4-FFF2-40B4-BE49-F238E27FC236}">
                  <a16:creationId xmlns:a16="http://schemas.microsoft.com/office/drawing/2014/main" id="{507957FC-4E42-258D-BD6F-CA252ED395A9}"/>
                </a:ext>
              </a:extLst>
            </p:cNvPr>
            <p:cNvSpPr/>
            <p:nvPr/>
          </p:nvSpPr>
          <p:spPr>
            <a:xfrm>
              <a:off x="5099571" y="2331666"/>
              <a:ext cx="80645" cy="40640"/>
            </a:xfrm>
            <a:custGeom>
              <a:avLst/>
              <a:gdLst/>
              <a:ahLst/>
              <a:cxnLst/>
              <a:rect l="l" t="t" r="r" b="b"/>
              <a:pathLst>
                <a:path w="80645" h="40639">
                  <a:moveTo>
                    <a:pt x="80300" y="40453"/>
                  </a:moveTo>
                  <a:lnTo>
                    <a:pt x="0" y="40453"/>
                  </a:lnTo>
                  <a:lnTo>
                    <a:pt x="0" y="0"/>
                  </a:lnTo>
                  <a:lnTo>
                    <a:pt x="80300" y="0"/>
                  </a:lnTo>
                  <a:lnTo>
                    <a:pt x="80300" y="40453"/>
                  </a:lnTo>
                  <a:close/>
                </a:path>
              </a:pathLst>
            </a:custGeom>
            <a:ln w="7782">
              <a:solidFill>
                <a:srgbClr val="423D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108" name="object 107">
              <a:extLst>
                <a:ext uri="{FF2B5EF4-FFF2-40B4-BE49-F238E27FC236}">
                  <a16:creationId xmlns:a16="http://schemas.microsoft.com/office/drawing/2014/main" id="{A8A518A2-EDC6-7AC7-ED59-05717B5979EA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18240" y="2361231"/>
              <a:ext cx="212768" cy="154860"/>
            </a:xfrm>
            <a:prstGeom prst="rect">
              <a:avLst/>
            </a:prstGeom>
          </p:spPr>
        </p:pic>
        <p:sp>
          <p:nvSpPr>
            <p:cNvPr id="109" name="object 108">
              <a:extLst>
                <a:ext uri="{FF2B5EF4-FFF2-40B4-BE49-F238E27FC236}">
                  <a16:creationId xmlns:a16="http://schemas.microsoft.com/office/drawing/2014/main" id="{E49729B0-94EA-9171-2BA9-DF4D39A06A29}"/>
                </a:ext>
              </a:extLst>
            </p:cNvPr>
            <p:cNvSpPr/>
            <p:nvPr/>
          </p:nvSpPr>
          <p:spPr>
            <a:xfrm>
              <a:off x="3731006" y="2361234"/>
              <a:ext cx="1710055" cy="193040"/>
            </a:xfrm>
            <a:custGeom>
              <a:avLst/>
              <a:gdLst/>
              <a:ahLst/>
              <a:cxnLst/>
              <a:rect l="l" t="t" r="r" b="b"/>
              <a:pathLst>
                <a:path w="1710054" h="193039">
                  <a:moveTo>
                    <a:pt x="1709915" y="118237"/>
                  </a:moveTo>
                  <a:lnTo>
                    <a:pt x="1656930" y="52895"/>
                  </a:lnTo>
                  <a:lnTo>
                    <a:pt x="1614030" y="0"/>
                  </a:lnTo>
                  <a:lnTo>
                    <a:pt x="1556664" y="8267"/>
                  </a:lnTo>
                  <a:lnTo>
                    <a:pt x="1388897" y="26454"/>
                  </a:lnTo>
                  <a:lnTo>
                    <a:pt x="1117231" y="44640"/>
                  </a:lnTo>
                  <a:lnTo>
                    <a:pt x="1039672" y="46367"/>
                  </a:lnTo>
                  <a:lnTo>
                    <a:pt x="748182" y="52895"/>
                  </a:lnTo>
                  <a:lnTo>
                    <a:pt x="375170" y="44640"/>
                  </a:lnTo>
                  <a:lnTo>
                    <a:pt x="103936" y="26454"/>
                  </a:lnTo>
                  <a:lnTo>
                    <a:pt x="0" y="15036"/>
                  </a:lnTo>
                  <a:lnTo>
                    <a:pt x="0" y="154863"/>
                  </a:lnTo>
                  <a:lnTo>
                    <a:pt x="4673" y="155587"/>
                  </a:lnTo>
                  <a:lnTo>
                    <a:pt x="302120" y="181254"/>
                  </a:lnTo>
                  <a:lnTo>
                    <a:pt x="748182" y="192925"/>
                  </a:lnTo>
                  <a:lnTo>
                    <a:pt x="1039672" y="185140"/>
                  </a:lnTo>
                  <a:lnTo>
                    <a:pt x="1184846" y="181254"/>
                  </a:lnTo>
                  <a:lnTo>
                    <a:pt x="1483626" y="155587"/>
                  </a:lnTo>
                  <a:lnTo>
                    <a:pt x="1655114" y="129908"/>
                  </a:lnTo>
                  <a:lnTo>
                    <a:pt x="1709915" y="118237"/>
                  </a:lnTo>
                  <a:close/>
                </a:path>
              </a:pathLst>
            </a:custGeom>
            <a:solidFill>
              <a:srgbClr val="CFD5E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110" name="object 109">
              <a:extLst>
                <a:ext uri="{FF2B5EF4-FFF2-40B4-BE49-F238E27FC236}">
                  <a16:creationId xmlns:a16="http://schemas.microsoft.com/office/drawing/2014/main" id="{D0B92C6C-E613-C5D4-3E8B-9C5D048CFB53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14344" y="2358164"/>
              <a:ext cx="216665" cy="162755"/>
            </a:xfrm>
            <a:prstGeom prst="rect">
              <a:avLst/>
            </a:prstGeom>
          </p:spPr>
        </p:pic>
        <p:sp>
          <p:nvSpPr>
            <p:cNvPr id="111" name="object 110">
              <a:extLst>
                <a:ext uri="{FF2B5EF4-FFF2-40B4-BE49-F238E27FC236}">
                  <a16:creationId xmlns:a16="http://schemas.microsoft.com/office/drawing/2014/main" id="{9D2C46D8-A540-50AA-5F8A-21A02111D2AB}"/>
                </a:ext>
              </a:extLst>
            </p:cNvPr>
            <p:cNvSpPr/>
            <p:nvPr/>
          </p:nvSpPr>
          <p:spPr>
            <a:xfrm>
              <a:off x="3731006" y="2358173"/>
              <a:ext cx="1713230" cy="200660"/>
            </a:xfrm>
            <a:custGeom>
              <a:avLst/>
              <a:gdLst/>
              <a:ahLst/>
              <a:cxnLst/>
              <a:rect l="l" t="t" r="r" b="b"/>
              <a:pathLst>
                <a:path w="1713229" h="200660">
                  <a:moveTo>
                    <a:pt x="1712722" y="118986"/>
                  </a:moveTo>
                  <a:lnTo>
                    <a:pt x="1624114" y="8890"/>
                  </a:lnTo>
                  <a:lnTo>
                    <a:pt x="1617980" y="1270"/>
                  </a:lnTo>
                  <a:lnTo>
                    <a:pt x="1614030" y="0"/>
                  </a:lnTo>
                  <a:lnTo>
                    <a:pt x="1605508" y="0"/>
                  </a:lnTo>
                  <a:lnTo>
                    <a:pt x="1603121" y="1270"/>
                  </a:lnTo>
                  <a:lnTo>
                    <a:pt x="1600835" y="1270"/>
                  </a:lnTo>
                  <a:lnTo>
                    <a:pt x="1597723" y="2540"/>
                  </a:lnTo>
                  <a:lnTo>
                    <a:pt x="1594599" y="2540"/>
                  </a:lnTo>
                  <a:lnTo>
                    <a:pt x="1586814" y="3810"/>
                  </a:lnTo>
                  <a:lnTo>
                    <a:pt x="1582140" y="5080"/>
                  </a:lnTo>
                  <a:lnTo>
                    <a:pt x="1572793" y="5080"/>
                  </a:lnTo>
                  <a:lnTo>
                    <a:pt x="1568119" y="6350"/>
                  </a:lnTo>
                  <a:lnTo>
                    <a:pt x="1561884" y="6350"/>
                  </a:lnTo>
                  <a:lnTo>
                    <a:pt x="1556372" y="7620"/>
                  </a:lnTo>
                  <a:lnTo>
                    <a:pt x="1543913" y="8890"/>
                  </a:lnTo>
                  <a:lnTo>
                    <a:pt x="1529892" y="10160"/>
                  </a:lnTo>
                  <a:lnTo>
                    <a:pt x="1522818" y="12700"/>
                  </a:lnTo>
                  <a:lnTo>
                    <a:pt x="1490103" y="15240"/>
                  </a:lnTo>
                  <a:lnTo>
                    <a:pt x="1481582" y="16510"/>
                  </a:lnTo>
                  <a:lnTo>
                    <a:pt x="1462887" y="19050"/>
                  </a:lnTo>
                  <a:lnTo>
                    <a:pt x="1452702" y="20320"/>
                  </a:lnTo>
                  <a:lnTo>
                    <a:pt x="1443355" y="20320"/>
                  </a:lnTo>
                  <a:lnTo>
                    <a:pt x="1411465" y="24130"/>
                  </a:lnTo>
                  <a:lnTo>
                    <a:pt x="1399717" y="24130"/>
                  </a:lnTo>
                  <a:lnTo>
                    <a:pt x="1388821" y="26670"/>
                  </a:lnTo>
                  <a:lnTo>
                    <a:pt x="1377073" y="26670"/>
                  </a:lnTo>
                  <a:lnTo>
                    <a:pt x="1352143" y="29210"/>
                  </a:lnTo>
                  <a:lnTo>
                    <a:pt x="1327213" y="30480"/>
                  </a:lnTo>
                  <a:lnTo>
                    <a:pt x="1314018" y="33020"/>
                  </a:lnTo>
                  <a:lnTo>
                    <a:pt x="1299997" y="33020"/>
                  </a:lnTo>
                  <a:lnTo>
                    <a:pt x="1286700" y="34290"/>
                  </a:lnTo>
                  <a:lnTo>
                    <a:pt x="1272679" y="34290"/>
                  </a:lnTo>
                  <a:lnTo>
                    <a:pt x="1257922" y="36830"/>
                  </a:lnTo>
                  <a:lnTo>
                    <a:pt x="1243901" y="36830"/>
                  </a:lnTo>
                  <a:lnTo>
                    <a:pt x="1229042" y="38100"/>
                  </a:lnTo>
                  <a:lnTo>
                    <a:pt x="1213459" y="38100"/>
                  </a:lnTo>
                  <a:lnTo>
                    <a:pt x="1197876" y="40640"/>
                  </a:lnTo>
                  <a:lnTo>
                    <a:pt x="1133995" y="43180"/>
                  </a:lnTo>
                  <a:lnTo>
                    <a:pt x="1065326" y="46990"/>
                  </a:lnTo>
                  <a:lnTo>
                    <a:pt x="1039672" y="47891"/>
                  </a:lnTo>
                  <a:lnTo>
                    <a:pt x="1029487" y="48260"/>
                  </a:lnTo>
                  <a:lnTo>
                    <a:pt x="1010793" y="48260"/>
                  </a:lnTo>
                  <a:lnTo>
                    <a:pt x="973391" y="49530"/>
                  </a:lnTo>
                  <a:lnTo>
                    <a:pt x="953973" y="49530"/>
                  </a:lnTo>
                  <a:lnTo>
                    <a:pt x="915009" y="50800"/>
                  </a:lnTo>
                  <a:lnTo>
                    <a:pt x="875220" y="50800"/>
                  </a:lnTo>
                  <a:lnTo>
                    <a:pt x="854138" y="52070"/>
                  </a:lnTo>
                  <a:lnTo>
                    <a:pt x="791819" y="52070"/>
                  </a:lnTo>
                  <a:lnTo>
                    <a:pt x="770001" y="53340"/>
                  </a:lnTo>
                  <a:lnTo>
                    <a:pt x="726351" y="53340"/>
                  </a:lnTo>
                  <a:lnTo>
                    <a:pt x="703757" y="52070"/>
                  </a:lnTo>
                  <a:lnTo>
                    <a:pt x="639076" y="52070"/>
                  </a:lnTo>
                  <a:lnTo>
                    <a:pt x="618032" y="50800"/>
                  </a:lnTo>
                  <a:lnTo>
                    <a:pt x="557237" y="50800"/>
                  </a:lnTo>
                  <a:lnTo>
                    <a:pt x="536968" y="49530"/>
                  </a:lnTo>
                  <a:lnTo>
                    <a:pt x="517486" y="49530"/>
                  </a:lnTo>
                  <a:lnTo>
                    <a:pt x="498005" y="48260"/>
                  </a:lnTo>
                  <a:lnTo>
                    <a:pt x="460590" y="46990"/>
                  </a:lnTo>
                  <a:lnTo>
                    <a:pt x="441883" y="46990"/>
                  </a:lnTo>
                  <a:lnTo>
                    <a:pt x="406031" y="45720"/>
                  </a:lnTo>
                  <a:lnTo>
                    <a:pt x="388899" y="44450"/>
                  </a:lnTo>
                  <a:lnTo>
                    <a:pt x="370967" y="44450"/>
                  </a:lnTo>
                  <a:lnTo>
                    <a:pt x="354609" y="43180"/>
                  </a:lnTo>
                  <a:lnTo>
                    <a:pt x="337451" y="43180"/>
                  </a:lnTo>
                  <a:lnTo>
                    <a:pt x="321094" y="40640"/>
                  </a:lnTo>
                  <a:lnTo>
                    <a:pt x="304723" y="40640"/>
                  </a:lnTo>
                  <a:lnTo>
                    <a:pt x="273545" y="38100"/>
                  </a:lnTo>
                  <a:lnTo>
                    <a:pt x="258749" y="38100"/>
                  </a:lnTo>
                  <a:lnTo>
                    <a:pt x="214312" y="34290"/>
                  </a:lnTo>
                  <a:lnTo>
                    <a:pt x="200291" y="34290"/>
                  </a:lnTo>
                  <a:lnTo>
                    <a:pt x="187045" y="33020"/>
                  </a:lnTo>
                  <a:lnTo>
                    <a:pt x="160540" y="30480"/>
                  </a:lnTo>
                  <a:lnTo>
                    <a:pt x="147294" y="29210"/>
                  </a:lnTo>
                  <a:lnTo>
                    <a:pt x="122364" y="27940"/>
                  </a:lnTo>
                  <a:lnTo>
                    <a:pt x="110858" y="26670"/>
                  </a:lnTo>
                  <a:lnTo>
                    <a:pt x="76365" y="22860"/>
                  </a:lnTo>
                  <a:lnTo>
                    <a:pt x="65468" y="22860"/>
                  </a:lnTo>
                  <a:lnTo>
                    <a:pt x="55321" y="20320"/>
                  </a:lnTo>
                  <a:lnTo>
                    <a:pt x="35064" y="19050"/>
                  </a:lnTo>
                  <a:lnTo>
                    <a:pt x="25717" y="17780"/>
                  </a:lnTo>
                  <a:lnTo>
                    <a:pt x="7010" y="16510"/>
                  </a:lnTo>
                  <a:lnTo>
                    <a:pt x="0" y="15468"/>
                  </a:lnTo>
                  <a:lnTo>
                    <a:pt x="0" y="23647"/>
                  </a:lnTo>
                  <a:lnTo>
                    <a:pt x="6235" y="24130"/>
                  </a:lnTo>
                  <a:lnTo>
                    <a:pt x="15582" y="26670"/>
                  </a:lnTo>
                  <a:lnTo>
                    <a:pt x="24942" y="26670"/>
                  </a:lnTo>
                  <a:lnTo>
                    <a:pt x="43637" y="29210"/>
                  </a:lnTo>
                  <a:lnTo>
                    <a:pt x="53771" y="30480"/>
                  </a:lnTo>
                  <a:lnTo>
                    <a:pt x="64681" y="30480"/>
                  </a:lnTo>
                  <a:lnTo>
                    <a:pt x="75590" y="33020"/>
                  </a:lnTo>
                  <a:lnTo>
                    <a:pt x="86499" y="33020"/>
                  </a:lnTo>
                  <a:lnTo>
                    <a:pt x="134048" y="38100"/>
                  </a:lnTo>
                  <a:lnTo>
                    <a:pt x="158991" y="39370"/>
                  </a:lnTo>
                  <a:lnTo>
                    <a:pt x="213537" y="44450"/>
                  </a:lnTo>
                  <a:lnTo>
                    <a:pt x="257962" y="46990"/>
                  </a:lnTo>
                  <a:lnTo>
                    <a:pt x="272770" y="48260"/>
                  </a:lnTo>
                  <a:lnTo>
                    <a:pt x="288366" y="48260"/>
                  </a:lnTo>
                  <a:lnTo>
                    <a:pt x="320319" y="50800"/>
                  </a:lnTo>
                  <a:lnTo>
                    <a:pt x="337451" y="50800"/>
                  </a:lnTo>
                  <a:lnTo>
                    <a:pt x="353822" y="52070"/>
                  </a:lnTo>
                  <a:lnTo>
                    <a:pt x="388112" y="53340"/>
                  </a:lnTo>
                  <a:lnTo>
                    <a:pt x="459816" y="57150"/>
                  </a:lnTo>
                  <a:lnTo>
                    <a:pt x="460248" y="55880"/>
                  </a:lnTo>
                  <a:lnTo>
                    <a:pt x="460590" y="57150"/>
                  </a:lnTo>
                  <a:lnTo>
                    <a:pt x="498005" y="58420"/>
                  </a:lnTo>
                  <a:lnTo>
                    <a:pt x="517486" y="58420"/>
                  </a:lnTo>
                  <a:lnTo>
                    <a:pt x="556463" y="59690"/>
                  </a:lnTo>
                  <a:lnTo>
                    <a:pt x="576719" y="59690"/>
                  </a:lnTo>
                  <a:lnTo>
                    <a:pt x="597763" y="60960"/>
                  </a:lnTo>
                  <a:lnTo>
                    <a:pt x="895489" y="60960"/>
                  </a:lnTo>
                  <a:lnTo>
                    <a:pt x="915009" y="59690"/>
                  </a:lnTo>
                  <a:lnTo>
                    <a:pt x="935266" y="59690"/>
                  </a:lnTo>
                  <a:lnTo>
                    <a:pt x="954697" y="58420"/>
                  </a:lnTo>
                  <a:lnTo>
                    <a:pt x="992924" y="58420"/>
                  </a:lnTo>
                  <a:lnTo>
                    <a:pt x="1010793" y="57150"/>
                  </a:lnTo>
                  <a:lnTo>
                    <a:pt x="1029487" y="57150"/>
                  </a:lnTo>
                  <a:lnTo>
                    <a:pt x="1039672" y="56426"/>
                  </a:lnTo>
                  <a:lnTo>
                    <a:pt x="1047407" y="55880"/>
                  </a:lnTo>
                  <a:lnTo>
                    <a:pt x="1065326" y="54610"/>
                  </a:lnTo>
                  <a:lnTo>
                    <a:pt x="1083297" y="54610"/>
                  </a:lnTo>
                  <a:lnTo>
                    <a:pt x="1117587" y="53340"/>
                  </a:lnTo>
                  <a:lnTo>
                    <a:pt x="1133995" y="53340"/>
                  </a:lnTo>
                  <a:lnTo>
                    <a:pt x="1183030" y="49530"/>
                  </a:lnTo>
                  <a:lnTo>
                    <a:pt x="1243901" y="46990"/>
                  </a:lnTo>
                  <a:lnTo>
                    <a:pt x="1258658" y="44450"/>
                  </a:lnTo>
                  <a:lnTo>
                    <a:pt x="1273505" y="44450"/>
                  </a:lnTo>
                  <a:lnTo>
                    <a:pt x="1314754" y="40640"/>
                  </a:lnTo>
                  <a:lnTo>
                    <a:pt x="1328051" y="40640"/>
                  </a:lnTo>
                  <a:lnTo>
                    <a:pt x="1352981" y="38100"/>
                  </a:lnTo>
                  <a:lnTo>
                    <a:pt x="1377911" y="36830"/>
                  </a:lnTo>
                  <a:lnTo>
                    <a:pt x="1389545" y="34290"/>
                  </a:lnTo>
                  <a:lnTo>
                    <a:pt x="1401279" y="34290"/>
                  </a:lnTo>
                  <a:lnTo>
                    <a:pt x="1444180" y="29210"/>
                  </a:lnTo>
                  <a:lnTo>
                    <a:pt x="1454264" y="29210"/>
                  </a:lnTo>
                  <a:lnTo>
                    <a:pt x="1482305" y="25400"/>
                  </a:lnTo>
                  <a:lnTo>
                    <a:pt x="1508074" y="22860"/>
                  </a:lnTo>
                  <a:lnTo>
                    <a:pt x="1515859" y="21590"/>
                  </a:lnTo>
                  <a:lnTo>
                    <a:pt x="1531442" y="20320"/>
                  </a:lnTo>
                  <a:lnTo>
                    <a:pt x="1538401" y="19050"/>
                  </a:lnTo>
                  <a:lnTo>
                    <a:pt x="1544637" y="19050"/>
                  </a:lnTo>
                  <a:lnTo>
                    <a:pt x="1551698" y="17780"/>
                  </a:lnTo>
                  <a:lnTo>
                    <a:pt x="1557210" y="16510"/>
                  </a:lnTo>
                  <a:lnTo>
                    <a:pt x="1563446" y="16510"/>
                  </a:lnTo>
                  <a:lnTo>
                    <a:pt x="1574342" y="13970"/>
                  </a:lnTo>
                  <a:lnTo>
                    <a:pt x="1588376" y="12700"/>
                  </a:lnTo>
                  <a:lnTo>
                    <a:pt x="1592211" y="12700"/>
                  </a:lnTo>
                  <a:lnTo>
                    <a:pt x="1595335" y="11430"/>
                  </a:lnTo>
                  <a:lnTo>
                    <a:pt x="1599285" y="10160"/>
                  </a:lnTo>
                  <a:lnTo>
                    <a:pt x="1607070" y="10160"/>
                  </a:lnTo>
                  <a:lnTo>
                    <a:pt x="1609356" y="8890"/>
                  </a:lnTo>
                  <a:lnTo>
                    <a:pt x="1612684" y="8890"/>
                  </a:lnTo>
                  <a:lnTo>
                    <a:pt x="1701596" y="119380"/>
                  </a:lnTo>
                  <a:lnTo>
                    <a:pt x="1699006" y="119380"/>
                  </a:lnTo>
                  <a:lnTo>
                    <a:pt x="1696618" y="120650"/>
                  </a:lnTo>
                  <a:lnTo>
                    <a:pt x="1694332" y="120650"/>
                  </a:lnTo>
                  <a:lnTo>
                    <a:pt x="1691944" y="121920"/>
                  </a:lnTo>
                  <a:lnTo>
                    <a:pt x="1688820" y="121920"/>
                  </a:lnTo>
                  <a:lnTo>
                    <a:pt x="1682597" y="123190"/>
                  </a:lnTo>
                  <a:lnTo>
                    <a:pt x="1670951" y="125730"/>
                  </a:lnTo>
                  <a:lnTo>
                    <a:pt x="1656930" y="129540"/>
                  </a:lnTo>
                  <a:lnTo>
                    <a:pt x="1646021" y="130810"/>
                  </a:lnTo>
                  <a:lnTo>
                    <a:pt x="1640522" y="132080"/>
                  </a:lnTo>
                  <a:lnTo>
                    <a:pt x="1628051" y="133350"/>
                  </a:lnTo>
                  <a:lnTo>
                    <a:pt x="1621828" y="134620"/>
                  </a:lnTo>
                  <a:lnTo>
                    <a:pt x="1607794" y="137160"/>
                  </a:lnTo>
                  <a:lnTo>
                    <a:pt x="1593773" y="139700"/>
                  </a:lnTo>
                  <a:lnTo>
                    <a:pt x="1585988" y="140970"/>
                  </a:lnTo>
                  <a:lnTo>
                    <a:pt x="1577467" y="142240"/>
                  </a:lnTo>
                  <a:lnTo>
                    <a:pt x="1569669" y="143510"/>
                  </a:lnTo>
                  <a:lnTo>
                    <a:pt x="1524381" y="149860"/>
                  </a:lnTo>
                  <a:lnTo>
                    <a:pt x="1437957" y="160020"/>
                  </a:lnTo>
                  <a:lnTo>
                    <a:pt x="1303845" y="172720"/>
                  </a:lnTo>
                  <a:lnTo>
                    <a:pt x="1289088" y="172720"/>
                  </a:lnTo>
                  <a:lnTo>
                    <a:pt x="1273505" y="175260"/>
                  </a:lnTo>
                  <a:lnTo>
                    <a:pt x="1258658" y="175260"/>
                  </a:lnTo>
                  <a:lnTo>
                    <a:pt x="1242339" y="177800"/>
                  </a:lnTo>
                  <a:lnTo>
                    <a:pt x="1226654" y="177800"/>
                  </a:lnTo>
                  <a:lnTo>
                    <a:pt x="1193203" y="180340"/>
                  </a:lnTo>
                  <a:lnTo>
                    <a:pt x="1141780" y="182880"/>
                  </a:lnTo>
                  <a:lnTo>
                    <a:pt x="1123810" y="182880"/>
                  </a:lnTo>
                  <a:lnTo>
                    <a:pt x="1105115" y="185420"/>
                  </a:lnTo>
                  <a:lnTo>
                    <a:pt x="1067714" y="186690"/>
                  </a:lnTo>
                  <a:lnTo>
                    <a:pt x="1049020" y="186690"/>
                  </a:lnTo>
                  <a:lnTo>
                    <a:pt x="1039672" y="186982"/>
                  </a:lnTo>
                  <a:lnTo>
                    <a:pt x="969556" y="189230"/>
                  </a:lnTo>
                  <a:lnTo>
                    <a:pt x="948461" y="189230"/>
                  </a:lnTo>
                  <a:lnTo>
                    <a:pt x="927481" y="190500"/>
                  </a:lnTo>
                  <a:lnTo>
                    <a:pt x="906386" y="190500"/>
                  </a:lnTo>
                  <a:lnTo>
                    <a:pt x="884580" y="191770"/>
                  </a:lnTo>
                  <a:lnTo>
                    <a:pt x="594639" y="191770"/>
                  </a:lnTo>
                  <a:lnTo>
                    <a:pt x="573608" y="190500"/>
                  </a:lnTo>
                  <a:lnTo>
                    <a:pt x="553339" y="190500"/>
                  </a:lnTo>
                  <a:lnTo>
                    <a:pt x="533069" y="189230"/>
                  </a:lnTo>
                  <a:lnTo>
                    <a:pt x="493331" y="189230"/>
                  </a:lnTo>
                  <a:lnTo>
                    <a:pt x="418515" y="185420"/>
                  </a:lnTo>
                  <a:lnTo>
                    <a:pt x="382663" y="185420"/>
                  </a:lnTo>
                  <a:lnTo>
                    <a:pt x="365518" y="182880"/>
                  </a:lnTo>
                  <a:lnTo>
                    <a:pt x="298488" y="180340"/>
                  </a:lnTo>
                  <a:lnTo>
                    <a:pt x="282905" y="179070"/>
                  </a:lnTo>
                  <a:lnTo>
                    <a:pt x="266534" y="179070"/>
                  </a:lnTo>
                  <a:lnTo>
                    <a:pt x="178460" y="171450"/>
                  </a:lnTo>
                  <a:lnTo>
                    <a:pt x="164439" y="171450"/>
                  </a:lnTo>
                  <a:lnTo>
                    <a:pt x="125628" y="167640"/>
                  </a:lnTo>
                  <a:lnTo>
                    <a:pt x="99758" y="165100"/>
                  </a:lnTo>
                  <a:lnTo>
                    <a:pt x="31165" y="157480"/>
                  </a:lnTo>
                  <a:lnTo>
                    <a:pt x="21031" y="157480"/>
                  </a:lnTo>
                  <a:lnTo>
                    <a:pt x="10121" y="154940"/>
                  </a:lnTo>
                  <a:lnTo>
                    <a:pt x="774" y="154940"/>
                  </a:lnTo>
                  <a:lnTo>
                    <a:pt x="0" y="154838"/>
                  </a:lnTo>
                  <a:lnTo>
                    <a:pt x="0" y="162750"/>
                  </a:lnTo>
                  <a:lnTo>
                    <a:pt x="9347" y="165100"/>
                  </a:lnTo>
                  <a:lnTo>
                    <a:pt x="19469" y="165100"/>
                  </a:lnTo>
                  <a:lnTo>
                    <a:pt x="30391" y="167640"/>
                  </a:lnTo>
                  <a:lnTo>
                    <a:pt x="41300" y="167640"/>
                  </a:lnTo>
                  <a:lnTo>
                    <a:pt x="52209" y="168910"/>
                  </a:lnTo>
                  <a:lnTo>
                    <a:pt x="63906" y="171450"/>
                  </a:lnTo>
                  <a:lnTo>
                    <a:pt x="75590" y="171450"/>
                  </a:lnTo>
                  <a:lnTo>
                    <a:pt x="98971" y="173990"/>
                  </a:lnTo>
                  <a:lnTo>
                    <a:pt x="163664" y="180340"/>
                  </a:lnTo>
                  <a:lnTo>
                    <a:pt x="191719" y="181610"/>
                  </a:lnTo>
                  <a:lnTo>
                    <a:pt x="235356" y="185420"/>
                  </a:lnTo>
                  <a:lnTo>
                    <a:pt x="282130" y="187960"/>
                  </a:lnTo>
                  <a:lnTo>
                    <a:pt x="331216" y="191770"/>
                  </a:lnTo>
                  <a:lnTo>
                    <a:pt x="347599" y="191770"/>
                  </a:lnTo>
                  <a:lnTo>
                    <a:pt x="364731" y="193040"/>
                  </a:lnTo>
                  <a:lnTo>
                    <a:pt x="382663" y="193040"/>
                  </a:lnTo>
                  <a:lnTo>
                    <a:pt x="418515" y="195580"/>
                  </a:lnTo>
                  <a:lnTo>
                    <a:pt x="436435" y="195580"/>
                  </a:lnTo>
                  <a:lnTo>
                    <a:pt x="473837" y="196850"/>
                  </a:lnTo>
                  <a:lnTo>
                    <a:pt x="493331" y="196850"/>
                  </a:lnTo>
                  <a:lnTo>
                    <a:pt x="533069" y="199390"/>
                  </a:lnTo>
                  <a:lnTo>
                    <a:pt x="594639" y="199390"/>
                  </a:lnTo>
                  <a:lnTo>
                    <a:pt x="615696" y="200660"/>
                  </a:lnTo>
                  <a:lnTo>
                    <a:pt x="884580" y="200660"/>
                  </a:lnTo>
                  <a:lnTo>
                    <a:pt x="906386" y="199390"/>
                  </a:lnTo>
                  <a:lnTo>
                    <a:pt x="948461" y="199390"/>
                  </a:lnTo>
                  <a:lnTo>
                    <a:pt x="969556" y="198120"/>
                  </a:lnTo>
                  <a:lnTo>
                    <a:pt x="989812" y="198120"/>
                  </a:lnTo>
                  <a:lnTo>
                    <a:pt x="1010069" y="196850"/>
                  </a:lnTo>
                  <a:lnTo>
                    <a:pt x="1039672" y="196202"/>
                  </a:lnTo>
                  <a:lnTo>
                    <a:pt x="1068451" y="195580"/>
                  </a:lnTo>
                  <a:lnTo>
                    <a:pt x="1105941" y="193040"/>
                  </a:lnTo>
                  <a:lnTo>
                    <a:pt x="1159649" y="191770"/>
                  </a:lnTo>
                  <a:lnTo>
                    <a:pt x="1243076" y="185420"/>
                  </a:lnTo>
                  <a:lnTo>
                    <a:pt x="1258658" y="185420"/>
                  </a:lnTo>
                  <a:lnTo>
                    <a:pt x="1274229" y="182880"/>
                  </a:lnTo>
                  <a:lnTo>
                    <a:pt x="1289812" y="182880"/>
                  </a:lnTo>
                  <a:lnTo>
                    <a:pt x="1375524" y="175260"/>
                  </a:lnTo>
                  <a:lnTo>
                    <a:pt x="1387983" y="173990"/>
                  </a:lnTo>
                  <a:lnTo>
                    <a:pt x="1388821" y="173990"/>
                  </a:lnTo>
                  <a:lnTo>
                    <a:pt x="1462049" y="166370"/>
                  </a:lnTo>
                  <a:lnTo>
                    <a:pt x="1515859" y="160020"/>
                  </a:lnTo>
                  <a:lnTo>
                    <a:pt x="1544637" y="156210"/>
                  </a:lnTo>
                  <a:lnTo>
                    <a:pt x="1553260" y="154940"/>
                  </a:lnTo>
                  <a:lnTo>
                    <a:pt x="1562608" y="153670"/>
                  </a:lnTo>
                  <a:lnTo>
                    <a:pt x="1571231" y="152400"/>
                  </a:lnTo>
                  <a:lnTo>
                    <a:pt x="1579029" y="151130"/>
                  </a:lnTo>
                  <a:lnTo>
                    <a:pt x="1587538" y="149860"/>
                  </a:lnTo>
                  <a:lnTo>
                    <a:pt x="1594599" y="148590"/>
                  </a:lnTo>
                  <a:lnTo>
                    <a:pt x="1602397" y="147320"/>
                  </a:lnTo>
                  <a:lnTo>
                    <a:pt x="1623377" y="143510"/>
                  </a:lnTo>
                  <a:lnTo>
                    <a:pt x="1629613" y="143510"/>
                  </a:lnTo>
                  <a:lnTo>
                    <a:pt x="1635848" y="140970"/>
                  </a:lnTo>
                  <a:lnTo>
                    <a:pt x="1642084" y="140970"/>
                  </a:lnTo>
                  <a:lnTo>
                    <a:pt x="1658493" y="137160"/>
                  </a:lnTo>
                  <a:lnTo>
                    <a:pt x="1672513" y="134620"/>
                  </a:lnTo>
                  <a:lnTo>
                    <a:pt x="1676361" y="134620"/>
                  </a:lnTo>
                  <a:lnTo>
                    <a:pt x="1684147" y="133350"/>
                  </a:lnTo>
                  <a:lnTo>
                    <a:pt x="1687271" y="132080"/>
                  </a:lnTo>
                  <a:lnTo>
                    <a:pt x="1691220" y="130810"/>
                  </a:lnTo>
                  <a:lnTo>
                    <a:pt x="1693494" y="130810"/>
                  </a:lnTo>
                  <a:lnTo>
                    <a:pt x="1696618" y="129540"/>
                  </a:lnTo>
                  <a:lnTo>
                    <a:pt x="1701292" y="129540"/>
                  </a:lnTo>
                  <a:lnTo>
                    <a:pt x="1702854" y="128270"/>
                  </a:lnTo>
                  <a:lnTo>
                    <a:pt x="1705241" y="128270"/>
                  </a:lnTo>
                  <a:lnTo>
                    <a:pt x="1706791" y="127000"/>
                  </a:lnTo>
                  <a:lnTo>
                    <a:pt x="1710639" y="127000"/>
                  </a:lnTo>
                  <a:lnTo>
                    <a:pt x="1712722" y="124536"/>
                  </a:lnTo>
                  <a:lnTo>
                    <a:pt x="1712722" y="118986"/>
                  </a:lnTo>
                  <a:close/>
                </a:path>
              </a:pathLst>
            </a:custGeom>
            <a:solidFill>
              <a:srgbClr val="39393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112" name="object 111">
              <a:extLst>
                <a:ext uri="{FF2B5EF4-FFF2-40B4-BE49-F238E27FC236}">
                  <a16:creationId xmlns:a16="http://schemas.microsoft.com/office/drawing/2014/main" id="{D3240EB9-D990-AE18-C199-6EF111E59EC6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49190" y="2962092"/>
              <a:ext cx="431670" cy="89833"/>
            </a:xfrm>
            <a:prstGeom prst="rect">
              <a:avLst/>
            </a:prstGeom>
          </p:spPr>
        </p:pic>
        <p:pic>
          <p:nvPicPr>
            <p:cNvPr id="113" name="object 112">
              <a:extLst>
                <a:ext uri="{FF2B5EF4-FFF2-40B4-BE49-F238E27FC236}">
                  <a16:creationId xmlns:a16="http://schemas.microsoft.com/office/drawing/2014/main" id="{0CF5BD13-1975-FB2C-6EB2-0F6497571422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30002" y="3102100"/>
              <a:ext cx="181933" cy="68048"/>
            </a:xfrm>
            <a:prstGeom prst="rect">
              <a:avLst/>
            </a:prstGeom>
          </p:spPr>
        </p:pic>
        <p:sp>
          <p:nvSpPr>
            <p:cNvPr id="114" name="object 113">
              <a:extLst>
                <a:ext uri="{FF2B5EF4-FFF2-40B4-BE49-F238E27FC236}">
                  <a16:creationId xmlns:a16="http://schemas.microsoft.com/office/drawing/2014/main" id="{CB36E4D3-987A-7FE0-AE32-A4AABE7275BA}"/>
                </a:ext>
              </a:extLst>
            </p:cNvPr>
            <p:cNvSpPr/>
            <p:nvPr/>
          </p:nvSpPr>
          <p:spPr>
            <a:xfrm>
              <a:off x="2916129" y="3028394"/>
              <a:ext cx="530225" cy="157480"/>
            </a:xfrm>
            <a:custGeom>
              <a:avLst/>
              <a:gdLst/>
              <a:ahLst/>
              <a:cxnLst/>
              <a:rect l="l" t="t" r="r" b="b"/>
              <a:pathLst>
                <a:path w="530225" h="157480">
                  <a:moveTo>
                    <a:pt x="83679" y="0"/>
                  </a:moveTo>
                  <a:lnTo>
                    <a:pt x="0" y="0"/>
                  </a:lnTo>
                  <a:lnTo>
                    <a:pt x="7022" y="20631"/>
                  </a:lnTo>
                  <a:lnTo>
                    <a:pt x="28998" y="68122"/>
                  </a:lnTo>
                  <a:lnTo>
                    <a:pt x="67295" y="120865"/>
                  </a:lnTo>
                  <a:lnTo>
                    <a:pt x="123278" y="157255"/>
                  </a:lnTo>
                  <a:lnTo>
                    <a:pt x="133546" y="144305"/>
                  </a:lnTo>
                  <a:lnTo>
                    <a:pt x="178802" y="116402"/>
                  </a:lnTo>
                  <a:lnTo>
                    <a:pt x="280725" y="89969"/>
                  </a:lnTo>
                  <a:lnTo>
                    <a:pt x="460996" y="81431"/>
                  </a:lnTo>
                  <a:lnTo>
                    <a:pt x="501322" y="34737"/>
                  </a:lnTo>
                  <a:lnTo>
                    <a:pt x="529710" y="34737"/>
                  </a:lnTo>
                  <a:lnTo>
                    <a:pt x="529710" y="14941"/>
                  </a:lnTo>
                  <a:lnTo>
                    <a:pt x="107963" y="14941"/>
                  </a:lnTo>
                  <a:lnTo>
                    <a:pt x="83679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15" name="object 114">
              <a:extLst>
                <a:ext uri="{FF2B5EF4-FFF2-40B4-BE49-F238E27FC236}">
                  <a16:creationId xmlns:a16="http://schemas.microsoft.com/office/drawing/2014/main" id="{BBCF25EE-B422-91C9-F06F-0A7157FE3028}"/>
                </a:ext>
              </a:extLst>
            </p:cNvPr>
            <p:cNvSpPr/>
            <p:nvPr/>
          </p:nvSpPr>
          <p:spPr>
            <a:xfrm>
              <a:off x="2916129" y="3028394"/>
              <a:ext cx="530225" cy="157480"/>
            </a:xfrm>
            <a:custGeom>
              <a:avLst/>
              <a:gdLst/>
              <a:ahLst/>
              <a:cxnLst/>
              <a:rect l="l" t="t" r="r" b="b"/>
              <a:pathLst>
                <a:path w="530225" h="157480">
                  <a:moveTo>
                    <a:pt x="529710" y="14941"/>
                  </a:moveTo>
                  <a:lnTo>
                    <a:pt x="107963" y="14941"/>
                  </a:lnTo>
                  <a:lnTo>
                    <a:pt x="83679" y="0"/>
                  </a:lnTo>
                  <a:lnTo>
                    <a:pt x="0" y="0"/>
                  </a:lnTo>
                  <a:lnTo>
                    <a:pt x="7022" y="20631"/>
                  </a:lnTo>
                  <a:lnTo>
                    <a:pt x="28998" y="68122"/>
                  </a:lnTo>
                  <a:lnTo>
                    <a:pt x="67295" y="120865"/>
                  </a:lnTo>
                  <a:lnTo>
                    <a:pt x="123278" y="157255"/>
                  </a:lnTo>
                  <a:lnTo>
                    <a:pt x="133546" y="144305"/>
                  </a:lnTo>
                  <a:lnTo>
                    <a:pt x="178802" y="116402"/>
                  </a:lnTo>
                  <a:lnTo>
                    <a:pt x="280725" y="89969"/>
                  </a:lnTo>
                  <a:lnTo>
                    <a:pt x="460996" y="81431"/>
                  </a:lnTo>
                  <a:lnTo>
                    <a:pt x="501322" y="34737"/>
                  </a:lnTo>
                  <a:lnTo>
                    <a:pt x="529710" y="34737"/>
                  </a:lnTo>
                  <a:lnTo>
                    <a:pt x="529710" y="14941"/>
                  </a:lnTo>
                  <a:close/>
                </a:path>
              </a:pathLst>
            </a:custGeom>
            <a:ln w="4856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16" name="object 115">
              <a:extLst>
                <a:ext uri="{FF2B5EF4-FFF2-40B4-BE49-F238E27FC236}">
                  <a16:creationId xmlns:a16="http://schemas.microsoft.com/office/drawing/2014/main" id="{652FCF4C-144C-E2F4-4203-CECB807934E3}"/>
                </a:ext>
              </a:extLst>
            </p:cNvPr>
            <p:cNvSpPr/>
            <p:nvPr/>
          </p:nvSpPr>
          <p:spPr>
            <a:xfrm>
              <a:off x="3376004" y="2988425"/>
              <a:ext cx="83820" cy="55244"/>
            </a:xfrm>
            <a:custGeom>
              <a:avLst/>
              <a:gdLst/>
              <a:ahLst/>
              <a:cxnLst/>
              <a:rect l="l" t="t" r="r" b="b"/>
              <a:pathLst>
                <a:path w="83820" h="55244">
                  <a:moveTo>
                    <a:pt x="83281" y="0"/>
                  </a:moveTo>
                  <a:lnTo>
                    <a:pt x="38109" y="0"/>
                  </a:lnTo>
                  <a:lnTo>
                    <a:pt x="28014" y="22038"/>
                  </a:lnTo>
                  <a:lnTo>
                    <a:pt x="0" y="40342"/>
                  </a:lnTo>
                  <a:lnTo>
                    <a:pt x="0" y="54910"/>
                  </a:lnTo>
                  <a:lnTo>
                    <a:pt x="69087" y="54910"/>
                  </a:lnTo>
                  <a:lnTo>
                    <a:pt x="57881" y="23536"/>
                  </a:lnTo>
                  <a:lnTo>
                    <a:pt x="62363" y="14941"/>
                  </a:lnTo>
                  <a:lnTo>
                    <a:pt x="78450" y="14941"/>
                  </a:lnTo>
                  <a:lnTo>
                    <a:pt x="83281" y="0"/>
                  </a:lnTo>
                  <a:close/>
                </a:path>
              </a:pathLst>
            </a:custGeom>
            <a:solidFill>
              <a:srgbClr val="EDECE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17" name="object 116">
              <a:extLst>
                <a:ext uri="{FF2B5EF4-FFF2-40B4-BE49-F238E27FC236}">
                  <a16:creationId xmlns:a16="http://schemas.microsoft.com/office/drawing/2014/main" id="{2FCF01DA-0891-CBA8-A284-C022B3141FD2}"/>
                </a:ext>
              </a:extLst>
            </p:cNvPr>
            <p:cNvSpPr/>
            <p:nvPr/>
          </p:nvSpPr>
          <p:spPr>
            <a:xfrm>
              <a:off x="3373390" y="2986187"/>
              <a:ext cx="88900" cy="60325"/>
            </a:xfrm>
            <a:custGeom>
              <a:avLst/>
              <a:gdLst/>
              <a:ahLst/>
              <a:cxnLst/>
              <a:rect l="l" t="t" r="r" b="b"/>
              <a:pathLst>
                <a:path w="88900" h="60325">
                  <a:moveTo>
                    <a:pt x="10736" y="40342"/>
                  </a:moveTo>
                  <a:lnTo>
                    <a:pt x="1494" y="40342"/>
                  </a:lnTo>
                  <a:lnTo>
                    <a:pt x="1344" y="40566"/>
                  </a:lnTo>
                  <a:lnTo>
                    <a:pt x="1120" y="40715"/>
                  </a:lnTo>
                  <a:lnTo>
                    <a:pt x="747" y="41461"/>
                  </a:lnTo>
                  <a:lnTo>
                    <a:pt x="0" y="42580"/>
                  </a:lnTo>
                  <a:lnTo>
                    <a:pt x="0" y="57148"/>
                  </a:lnTo>
                  <a:lnTo>
                    <a:pt x="247" y="57522"/>
                  </a:lnTo>
                  <a:lnTo>
                    <a:pt x="373" y="58268"/>
                  </a:lnTo>
                  <a:lnTo>
                    <a:pt x="1045" y="58715"/>
                  </a:lnTo>
                  <a:lnTo>
                    <a:pt x="1494" y="59392"/>
                  </a:lnTo>
                  <a:lnTo>
                    <a:pt x="2051" y="59392"/>
                  </a:lnTo>
                  <a:lnTo>
                    <a:pt x="2614" y="59765"/>
                  </a:lnTo>
                  <a:lnTo>
                    <a:pt x="71702" y="59765"/>
                  </a:lnTo>
                  <a:lnTo>
                    <a:pt x="72847" y="59014"/>
                  </a:lnTo>
                  <a:lnTo>
                    <a:pt x="73594" y="58641"/>
                  </a:lnTo>
                  <a:lnTo>
                    <a:pt x="73644" y="58481"/>
                  </a:lnTo>
                  <a:lnTo>
                    <a:pt x="73943" y="58268"/>
                  </a:lnTo>
                  <a:lnTo>
                    <a:pt x="73943" y="57522"/>
                  </a:lnTo>
                  <a:lnTo>
                    <a:pt x="74341" y="56402"/>
                  </a:lnTo>
                  <a:lnTo>
                    <a:pt x="73652" y="54532"/>
                  </a:lnTo>
                  <a:lnTo>
                    <a:pt x="5229" y="54532"/>
                  </a:lnTo>
                  <a:lnTo>
                    <a:pt x="5229" y="44062"/>
                  </a:lnTo>
                  <a:lnTo>
                    <a:pt x="10736" y="40342"/>
                  </a:lnTo>
                  <a:close/>
                </a:path>
                <a:path w="88900" h="60325">
                  <a:moveTo>
                    <a:pt x="73652" y="54532"/>
                  </a:moveTo>
                  <a:lnTo>
                    <a:pt x="5229" y="54532"/>
                  </a:lnTo>
                  <a:lnTo>
                    <a:pt x="68265" y="54532"/>
                  </a:lnTo>
                  <a:lnTo>
                    <a:pt x="73652" y="54532"/>
                  </a:lnTo>
                  <a:close/>
                </a:path>
                <a:path w="88900" h="60325">
                  <a:moveTo>
                    <a:pt x="73228" y="54532"/>
                  </a:moveTo>
                  <a:lnTo>
                    <a:pt x="68265" y="54532"/>
                  </a:lnTo>
                  <a:lnTo>
                    <a:pt x="73228" y="54532"/>
                  </a:lnTo>
                  <a:close/>
                </a:path>
                <a:path w="88900" h="60325">
                  <a:moveTo>
                    <a:pt x="73652" y="54532"/>
                  </a:moveTo>
                  <a:lnTo>
                    <a:pt x="68265" y="54532"/>
                  </a:lnTo>
                  <a:lnTo>
                    <a:pt x="73652" y="54532"/>
                  </a:lnTo>
                  <a:close/>
                </a:path>
                <a:path w="88900" h="60325">
                  <a:moveTo>
                    <a:pt x="84631" y="14941"/>
                  </a:moveTo>
                  <a:lnTo>
                    <a:pt x="64978" y="14941"/>
                  </a:lnTo>
                  <a:lnTo>
                    <a:pt x="62737" y="16060"/>
                  </a:lnTo>
                  <a:lnTo>
                    <a:pt x="58255" y="24650"/>
                  </a:lnTo>
                  <a:lnTo>
                    <a:pt x="58321" y="25023"/>
                  </a:lnTo>
                  <a:lnTo>
                    <a:pt x="58388" y="26147"/>
                  </a:lnTo>
                  <a:lnTo>
                    <a:pt x="58255" y="26893"/>
                  </a:lnTo>
                  <a:lnTo>
                    <a:pt x="68265" y="54532"/>
                  </a:lnTo>
                  <a:lnTo>
                    <a:pt x="73652" y="54532"/>
                  </a:lnTo>
                  <a:lnTo>
                    <a:pt x="63185" y="26117"/>
                  </a:lnTo>
                  <a:lnTo>
                    <a:pt x="66472" y="19795"/>
                  </a:lnTo>
                  <a:lnTo>
                    <a:pt x="81065" y="19795"/>
                  </a:lnTo>
                  <a:lnTo>
                    <a:pt x="81314" y="19661"/>
                  </a:lnTo>
                  <a:lnTo>
                    <a:pt x="81946" y="19661"/>
                  </a:lnTo>
                  <a:lnTo>
                    <a:pt x="82559" y="19049"/>
                  </a:lnTo>
                  <a:lnTo>
                    <a:pt x="83306" y="18676"/>
                  </a:lnTo>
                  <a:lnTo>
                    <a:pt x="83306" y="18303"/>
                  </a:lnTo>
                  <a:lnTo>
                    <a:pt x="83654" y="17930"/>
                  </a:lnTo>
                  <a:lnTo>
                    <a:pt x="84631" y="14941"/>
                  </a:lnTo>
                  <a:close/>
                </a:path>
                <a:path w="88900" h="60325">
                  <a:moveTo>
                    <a:pt x="40325" y="0"/>
                  </a:moveTo>
                  <a:lnTo>
                    <a:pt x="38478" y="1119"/>
                  </a:lnTo>
                  <a:lnTo>
                    <a:pt x="28801" y="22262"/>
                  </a:lnTo>
                  <a:lnTo>
                    <a:pt x="1678" y="40342"/>
                  </a:lnTo>
                  <a:lnTo>
                    <a:pt x="10736" y="40342"/>
                  </a:lnTo>
                  <a:lnTo>
                    <a:pt x="31749" y="26147"/>
                  </a:lnTo>
                  <a:lnTo>
                    <a:pt x="32033" y="25585"/>
                  </a:lnTo>
                  <a:lnTo>
                    <a:pt x="32875" y="25023"/>
                  </a:lnTo>
                  <a:lnTo>
                    <a:pt x="42268" y="4854"/>
                  </a:lnTo>
                  <a:lnTo>
                    <a:pt x="87926" y="4854"/>
                  </a:lnTo>
                  <a:lnTo>
                    <a:pt x="88535" y="2989"/>
                  </a:lnTo>
                  <a:lnTo>
                    <a:pt x="88187" y="1865"/>
                  </a:lnTo>
                  <a:lnTo>
                    <a:pt x="88187" y="1119"/>
                  </a:lnTo>
                  <a:lnTo>
                    <a:pt x="87888" y="969"/>
                  </a:lnTo>
                  <a:lnTo>
                    <a:pt x="87788" y="746"/>
                  </a:lnTo>
                  <a:lnTo>
                    <a:pt x="86643" y="373"/>
                  </a:lnTo>
                  <a:lnTo>
                    <a:pt x="86045" y="74"/>
                  </a:lnTo>
                  <a:lnTo>
                    <a:pt x="40574" y="74"/>
                  </a:lnTo>
                  <a:lnTo>
                    <a:pt x="40325" y="0"/>
                  </a:lnTo>
                  <a:close/>
                </a:path>
                <a:path w="88900" h="60325">
                  <a:moveTo>
                    <a:pt x="81946" y="19661"/>
                  </a:moveTo>
                  <a:lnTo>
                    <a:pt x="81314" y="19661"/>
                  </a:lnTo>
                  <a:lnTo>
                    <a:pt x="81812" y="19795"/>
                  </a:lnTo>
                  <a:lnTo>
                    <a:pt x="81946" y="19661"/>
                  </a:lnTo>
                  <a:close/>
                </a:path>
                <a:path w="88900" h="60325">
                  <a:moveTo>
                    <a:pt x="87926" y="4854"/>
                  </a:moveTo>
                  <a:lnTo>
                    <a:pt x="42268" y="4854"/>
                  </a:lnTo>
                  <a:lnTo>
                    <a:pt x="82609" y="4854"/>
                  </a:lnTo>
                  <a:lnTo>
                    <a:pt x="79322" y="14941"/>
                  </a:lnTo>
                  <a:lnTo>
                    <a:pt x="84631" y="14941"/>
                  </a:lnTo>
                  <a:lnTo>
                    <a:pt x="87926" y="4854"/>
                  </a:lnTo>
                  <a:close/>
                </a:path>
                <a:path w="88900" h="60325">
                  <a:moveTo>
                    <a:pt x="85896" y="0"/>
                  </a:moveTo>
                  <a:lnTo>
                    <a:pt x="40724" y="0"/>
                  </a:lnTo>
                  <a:lnTo>
                    <a:pt x="40574" y="74"/>
                  </a:lnTo>
                  <a:lnTo>
                    <a:pt x="86045" y="74"/>
                  </a:lnTo>
                  <a:lnTo>
                    <a:pt x="85896" y="0"/>
                  </a:lnTo>
                  <a:close/>
                </a:path>
                <a:path w="88900" h="60325">
                  <a:moveTo>
                    <a:pt x="86045" y="74"/>
                  </a:moveTo>
                  <a:lnTo>
                    <a:pt x="40574" y="74"/>
                  </a:lnTo>
                  <a:lnTo>
                    <a:pt x="86045" y="74"/>
                  </a:lnTo>
                  <a:close/>
                </a:path>
              </a:pathLst>
            </a:custGeom>
            <a:solidFill>
              <a:srgbClr val="3A3A3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18" name="object 117">
              <a:extLst>
                <a:ext uri="{FF2B5EF4-FFF2-40B4-BE49-F238E27FC236}">
                  <a16:creationId xmlns:a16="http://schemas.microsoft.com/office/drawing/2014/main" id="{AC8F8A14-7D7E-25F6-4214-0E7E25276DCE}"/>
                </a:ext>
              </a:extLst>
            </p:cNvPr>
            <p:cNvSpPr/>
            <p:nvPr/>
          </p:nvSpPr>
          <p:spPr>
            <a:xfrm>
              <a:off x="2962452" y="3063131"/>
              <a:ext cx="416559" cy="20320"/>
            </a:xfrm>
            <a:custGeom>
              <a:avLst/>
              <a:gdLst/>
              <a:ahLst/>
              <a:cxnLst/>
              <a:rect l="l" t="t" r="r" b="b"/>
              <a:pathLst>
                <a:path w="416560" h="20319">
                  <a:moveTo>
                    <a:pt x="166989" y="0"/>
                  </a:moveTo>
                  <a:lnTo>
                    <a:pt x="0" y="0"/>
                  </a:lnTo>
                  <a:lnTo>
                    <a:pt x="8594" y="20173"/>
                  </a:lnTo>
                  <a:lnTo>
                    <a:pt x="127017" y="20173"/>
                  </a:lnTo>
                </a:path>
                <a:path w="416560" h="20319">
                  <a:moveTo>
                    <a:pt x="416167" y="0"/>
                  </a:moveTo>
                  <a:lnTo>
                    <a:pt x="416167" y="0"/>
                  </a:lnTo>
                  <a:lnTo>
                    <a:pt x="366104" y="0"/>
                  </a:lnTo>
                </a:path>
              </a:pathLst>
            </a:custGeom>
            <a:ln w="4859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19" name="object 118">
              <a:extLst>
                <a:ext uri="{FF2B5EF4-FFF2-40B4-BE49-F238E27FC236}">
                  <a16:creationId xmlns:a16="http://schemas.microsoft.com/office/drawing/2014/main" id="{EFD178FE-0F96-6619-C50C-445E49010AA9}"/>
                </a:ext>
              </a:extLst>
            </p:cNvPr>
            <p:cNvSpPr/>
            <p:nvPr/>
          </p:nvSpPr>
          <p:spPr>
            <a:xfrm>
              <a:off x="3234044" y="3108328"/>
              <a:ext cx="71120" cy="39370"/>
            </a:xfrm>
            <a:custGeom>
              <a:avLst/>
              <a:gdLst/>
              <a:ahLst/>
              <a:cxnLst/>
              <a:rect l="l" t="t" r="r" b="b"/>
              <a:pathLst>
                <a:path w="71120" h="39369">
                  <a:moveTo>
                    <a:pt x="70980" y="0"/>
                  </a:moveTo>
                  <a:lnTo>
                    <a:pt x="18302" y="2243"/>
                  </a:lnTo>
                  <a:lnTo>
                    <a:pt x="0" y="20546"/>
                  </a:lnTo>
                  <a:lnTo>
                    <a:pt x="0" y="20919"/>
                  </a:lnTo>
                  <a:lnTo>
                    <a:pt x="70980" y="39221"/>
                  </a:lnTo>
                  <a:lnTo>
                    <a:pt x="70980" y="0"/>
                  </a:lnTo>
                  <a:close/>
                </a:path>
              </a:pathLst>
            </a:custGeom>
            <a:solidFill>
              <a:srgbClr val="7C95D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20" name="object 119">
              <a:extLst>
                <a:ext uri="{FF2B5EF4-FFF2-40B4-BE49-F238E27FC236}">
                  <a16:creationId xmlns:a16="http://schemas.microsoft.com/office/drawing/2014/main" id="{C9EF28BC-E6F6-2054-5D25-0A09643D7C59}"/>
                </a:ext>
              </a:extLst>
            </p:cNvPr>
            <p:cNvSpPr/>
            <p:nvPr/>
          </p:nvSpPr>
          <p:spPr>
            <a:xfrm>
              <a:off x="3234045" y="3108328"/>
              <a:ext cx="71120" cy="39370"/>
            </a:xfrm>
            <a:custGeom>
              <a:avLst/>
              <a:gdLst/>
              <a:ahLst/>
              <a:cxnLst/>
              <a:rect l="l" t="t" r="r" b="b"/>
              <a:pathLst>
                <a:path w="71120" h="39369">
                  <a:moveTo>
                    <a:pt x="18302" y="39221"/>
                  </a:moveTo>
                  <a:lnTo>
                    <a:pt x="70980" y="39221"/>
                  </a:lnTo>
                  <a:lnTo>
                    <a:pt x="70980" y="0"/>
                  </a:lnTo>
                  <a:lnTo>
                    <a:pt x="18302" y="2243"/>
                  </a:lnTo>
                  <a:lnTo>
                    <a:pt x="0" y="20546"/>
                  </a:lnTo>
                  <a:lnTo>
                    <a:pt x="0" y="20919"/>
                  </a:lnTo>
                  <a:lnTo>
                    <a:pt x="1441" y="28033"/>
                  </a:lnTo>
                  <a:lnTo>
                    <a:pt x="5369" y="33852"/>
                  </a:lnTo>
                  <a:lnTo>
                    <a:pt x="11188" y="37780"/>
                  </a:lnTo>
                  <a:lnTo>
                    <a:pt x="18302" y="39221"/>
                  </a:lnTo>
                  <a:close/>
                </a:path>
              </a:pathLst>
            </a:custGeom>
            <a:ln w="4110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21" name="object 120">
              <a:extLst>
                <a:ext uri="{FF2B5EF4-FFF2-40B4-BE49-F238E27FC236}">
                  <a16:creationId xmlns:a16="http://schemas.microsoft.com/office/drawing/2014/main" id="{89CBD92D-F7E5-E2E4-A670-330FE687FD41}"/>
                </a:ext>
              </a:extLst>
            </p:cNvPr>
            <p:cNvSpPr/>
            <p:nvPr/>
          </p:nvSpPr>
          <p:spPr>
            <a:xfrm>
              <a:off x="3292693" y="3107209"/>
              <a:ext cx="62865" cy="28575"/>
            </a:xfrm>
            <a:custGeom>
              <a:avLst/>
              <a:gdLst/>
              <a:ahLst/>
              <a:cxnLst/>
              <a:rect l="l" t="t" r="r" b="b"/>
              <a:pathLst>
                <a:path w="62864" h="28575">
                  <a:moveTo>
                    <a:pt x="62388" y="0"/>
                  </a:moveTo>
                  <a:lnTo>
                    <a:pt x="13451" y="746"/>
                  </a:lnTo>
                  <a:lnTo>
                    <a:pt x="5981" y="746"/>
                  </a:lnTo>
                  <a:lnTo>
                    <a:pt x="0" y="6724"/>
                  </a:lnTo>
                  <a:lnTo>
                    <a:pt x="0" y="21665"/>
                  </a:lnTo>
                  <a:lnTo>
                    <a:pt x="5981" y="28012"/>
                  </a:lnTo>
                  <a:lnTo>
                    <a:pt x="13451" y="28012"/>
                  </a:lnTo>
                  <a:lnTo>
                    <a:pt x="62762" y="28012"/>
                  </a:lnTo>
                  <a:lnTo>
                    <a:pt x="62388" y="0"/>
                  </a:lnTo>
                  <a:close/>
                </a:path>
              </a:pathLst>
            </a:custGeom>
            <a:solidFill>
              <a:srgbClr val="B0B9E1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22" name="object 121">
              <a:extLst>
                <a:ext uri="{FF2B5EF4-FFF2-40B4-BE49-F238E27FC236}">
                  <a16:creationId xmlns:a16="http://schemas.microsoft.com/office/drawing/2014/main" id="{DD77884A-0C80-FCE4-6661-1B8CE2EC726C}"/>
                </a:ext>
              </a:extLst>
            </p:cNvPr>
            <p:cNvSpPr/>
            <p:nvPr/>
          </p:nvSpPr>
          <p:spPr>
            <a:xfrm>
              <a:off x="3292693" y="3107209"/>
              <a:ext cx="62865" cy="28575"/>
            </a:xfrm>
            <a:custGeom>
              <a:avLst/>
              <a:gdLst/>
              <a:ahLst/>
              <a:cxnLst/>
              <a:rect l="l" t="t" r="r" b="b"/>
              <a:pathLst>
                <a:path w="62864" h="28575">
                  <a:moveTo>
                    <a:pt x="13451" y="28012"/>
                  </a:moveTo>
                  <a:lnTo>
                    <a:pt x="62762" y="28012"/>
                  </a:lnTo>
                  <a:lnTo>
                    <a:pt x="62388" y="0"/>
                  </a:lnTo>
                  <a:lnTo>
                    <a:pt x="13451" y="746"/>
                  </a:lnTo>
                  <a:lnTo>
                    <a:pt x="5981" y="746"/>
                  </a:lnTo>
                  <a:lnTo>
                    <a:pt x="0" y="6724"/>
                  </a:lnTo>
                  <a:lnTo>
                    <a:pt x="0" y="14195"/>
                  </a:lnTo>
                  <a:lnTo>
                    <a:pt x="0" y="14568"/>
                  </a:lnTo>
                  <a:lnTo>
                    <a:pt x="0" y="21665"/>
                  </a:lnTo>
                  <a:lnTo>
                    <a:pt x="5981" y="28012"/>
                  </a:lnTo>
                  <a:lnTo>
                    <a:pt x="13451" y="28012"/>
                  </a:lnTo>
                  <a:close/>
                </a:path>
              </a:pathLst>
            </a:custGeom>
            <a:ln w="4109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23" name="object 122">
              <a:extLst>
                <a:ext uri="{FF2B5EF4-FFF2-40B4-BE49-F238E27FC236}">
                  <a16:creationId xmlns:a16="http://schemas.microsoft.com/office/drawing/2014/main" id="{60A14895-57C5-5EB8-3E9E-90A73BD9BAA7}"/>
                </a:ext>
              </a:extLst>
            </p:cNvPr>
            <p:cNvSpPr/>
            <p:nvPr/>
          </p:nvSpPr>
          <p:spPr>
            <a:xfrm>
              <a:off x="3345370" y="3107209"/>
              <a:ext cx="31750" cy="19685"/>
            </a:xfrm>
            <a:custGeom>
              <a:avLst/>
              <a:gdLst/>
              <a:ahLst/>
              <a:cxnLst/>
              <a:rect l="l" t="t" r="r" b="b"/>
              <a:pathLst>
                <a:path w="31750" h="19685">
                  <a:moveTo>
                    <a:pt x="31754" y="0"/>
                  </a:moveTo>
                  <a:lnTo>
                    <a:pt x="4482" y="0"/>
                  </a:lnTo>
                  <a:lnTo>
                    <a:pt x="0" y="4108"/>
                  </a:lnTo>
                  <a:lnTo>
                    <a:pt x="0" y="14941"/>
                  </a:lnTo>
                  <a:lnTo>
                    <a:pt x="4482" y="19422"/>
                  </a:lnTo>
                  <a:lnTo>
                    <a:pt x="31754" y="19422"/>
                  </a:lnTo>
                  <a:lnTo>
                    <a:pt x="31754" y="0"/>
                  </a:lnTo>
                  <a:close/>
                </a:path>
              </a:pathLst>
            </a:custGeom>
            <a:solidFill>
              <a:srgbClr val="CED6E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24" name="object 123">
              <a:extLst>
                <a:ext uri="{FF2B5EF4-FFF2-40B4-BE49-F238E27FC236}">
                  <a16:creationId xmlns:a16="http://schemas.microsoft.com/office/drawing/2014/main" id="{C34DC015-817B-9107-F0FB-C33B264D0393}"/>
                </a:ext>
              </a:extLst>
            </p:cNvPr>
            <p:cNvSpPr/>
            <p:nvPr/>
          </p:nvSpPr>
          <p:spPr>
            <a:xfrm>
              <a:off x="3345370" y="3107209"/>
              <a:ext cx="31750" cy="19685"/>
            </a:xfrm>
            <a:custGeom>
              <a:avLst/>
              <a:gdLst/>
              <a:ahLst/>
              <a:cxnLst/>
              <a:rect l="l" t="t" r="r" b="b"/>
              <a:pathLst>
                <a:path w="31750" h="19685">
                  <a:moveTo>
                    <a:pt x="9711" y="19422"/>
                  </a:moveTo>
                  <a:lnTo>
                    <a:pt x="31754" y="19422"/>
                  </a:lnTo>
                  <a:lnTo>
                    <a:pt x="31754" y="0"/>
                  </a:lnTo>
                  <a:lnTo>
                    <a:pt x="9711" y="0"/>
                  </a:lnTo>
                  <a:lnTo>
                    <a:pt x="4482" y="0"/>
                  </a:lnTo>
                  <a:lnTo>
                    <a:pt x="0" y="4108"/>
                  </a:lnTo>
                  <a:lnTo>
                    <a:pt x="0" y="9335"/>
                  </a:lnTo>
                  <a:lnTo>
                    <a:pt x="0" y="9713"/>
                  </a:lnTo>
                  <a:lnTo>
                    <a:pt x="0" y="14941"/>
                  </a:lnTo>
                  <a:lnTo>
                    <a:pt x="4482" y="19422"/>
                  </a:lnTo>
                  <a:lnTo>
                    <a:pt x="9711" y="19422"/>
                  </a:lnTo>
                  <a:close/>
                </a:path>
              </a:pathLst>
            </a:custGeom>
            <a:ln w="4110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25" name="object 124">
              <a:extLst>
                <a:ext uri="{FF2B5EF4-FFF2-40B4-BE49-F238E27FC236}">
                  <a16:creationId xmlns:a16="http://schemas.microsoft.com/office/drawing/2014/main" id="{9E02613E-8D84-BB41-27B2-1EC3A5F01E49}"/>
                </a:ext>
              </a:extLst>
            </p:cNvPr>
            <p:cNvSpPr/>
            <p:nvPr/>
          </p:nvSpPr>
          <p:spPr>
            <a:xfrm>
              <a:off x="5243557" y="1735113"/>
              <a:ext cx="37465" cy="20955"/>
            </a:xfrm>
            <a:custGeom>
              <a:avLst/>
              <a:gdLst/>
              <a:ahLst/>
              <a:cxnLst/>
              <a:rect l="l" t="t" r="r" b="b"/>
              <a:pathLst>
                <a:path w="37464" h="20955">
                  <a:moveTo>
                    <a:pt x="37421" y="0"/>
                  </a:moveTo>
                  <a:lnTo>
                    <a:pt x="0" y="0"/>
                  </a:lnTo>
                  <a:lnTo>
                    <a:pt x="0" y="20424"/>
                  </a:lnTo>
                  <a:lnTo>
                    <a:pt x="37421" y="20424"/>
                  </a:lnTo>
                  <a:lnTo>
                    <a:pt x="37421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26" name="object 125">
              <a:extLst>
                <a:ext uri="{FF2B5EF4-FFF2-40B4-BE49-F238E27FC236}">
                  <a16:creationId xmlns:a16="http://schemas.microsoft.com/office/drawing/2014/main" id="{1FD9E186-A3C5-6C89-D99E-CFB9B62ED60F}"/>
                </a:ext>
              </a:extLst>
            </p:cNvPr>
            <p:cNvSpPr/>
            <p:nvPr/>
          </p:nvSpPr>
          <p:spPr>
            <a:xfrm>
              <a:off x="5243557" y="1735113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4943" y="0"/>
                  </a:moveTo>
                  <a:lnTo>
                    <a:pt x="0" y="0"/>
                  </a:lnTo>
                  <a:lnTo>
                    <a:pt x="0" y="17951"/>
                  </a:lnTo>
                  <a:lnTo>
                    <a:pt x="34943" y="17951"/>
                  </a:lnTo>
                  <a:lnTo>
                    <a:pt x="34943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27" name="object 126">
              <a:extLst>
                <a:ext uri="{FF2B5EF4-FFF2-40B4-BE49-F238E27FC236}">
                  <a16:creationId xmlns:a16="http://schemas.microsoft.com/office/drawing/2014/main" id="{66725C0F-68D8-E21B-93EB-1C7A4907539A}"/>
                </a:ext>
              </a:extLst>
            </p:cNvPr>
            <p:cNvSpPr/>
            <p:nvPr/>
          </p:nvSpPr>
          <p:spPr>
            <a:xfrm>
              <a:off x="5278810" y="1735113"/>
              <a:ext cx="38100" cy="20955"/>
            </a:xfrm>
            <a:custGeom>
              <a:avLst/>
              <a:gdLst/>
              <a:ahLst/>
              <a:cxnLst/>
              <a:rect l="l" t="t" r="r" b="b"/>
              <a:pathLst>
                <a:path w="38100" h="20955">
                  <a:moveTo>
                    <a:pt x="37730" y="0"/>
                  </a:moveTo>
                  <a:lnTo>
                    <a:pt x="0" y="0"/>
                  </a:lnTo>
                  <a:lnTo>
                    <a:pt x="0" y="20424"/>
                  </a:lnTo>
                  <a:lnTo>
                    <a:pt x="37730" y="20424"/>
                  </a:lnTo>
                  <a:lnTo>
                    <a:pt x="37730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28" name="object 127">
              <a:extLst>
                <a:ext uri="{FF2B5EF4-FFF2-40B4-BE49-F238E27FC236}">
                  <a16:creationId xmlns:a16="http://schemas.microsoft.com/office/drawing/2014/main" id="{77FEDD2D-249D-5BE2-E385-142DCA27BDC6}"/>
                </a:ext>
              </a:extLst>
            </p:cNvPr>
            <p:cNvSpPr/>
            <p:nvPr/>
          </p:nvSpPr>
          <p:spPr>
            <a:xfrm>
              <a:off x="5278810" y="1735113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5256" y="0"/>
                  </a:moveTo>
                  <a:lnTo>
                    <a:pt x="0" y="0"/>
                  </a:lnTo>
                  <a:lnTo>
                    <a:pt x="0" y="17951"/>
                  </a:lnTo>
                  <a:lnTo>
                    <a:pt x="35256" y="17951"/>
                  </a:lnTo>
                  <a:lnTo>
                    <a:pt x="35256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29" name="object 128">
              <a:extLst>
                <a:ext uri="{FF2B5EF4-FFF2-40B4-BE49-F238E27FC236}">
                  <a16:creationId xmlns:a16="http://schemas.microsoft.com/office/drawing/2014/main" id="{7D16C76A-8692-8165-D634-EE897DE2D5FE}"/>
                </a:ext>
              </a:extLst>
            </p:cNvPr>
            <p:cNvSpPr/>
            <p:nvPr/>
          </p:nvSpPr>
          <p:spPr>
            <a:xfrm>
              <a:off x="5314067" y="1735113"/>
              <a:ext cx="38100" cy="20955"/>
            </a:xfrm>
            <a:custGeom>
              <a:avLst/>
              <a:gdLst/>
              <a:ahLst/>
              <a:cxnLst/>
              <a:rect l="l" t="t" r="r" b="b"/>
              <a:pathLst>
                <a:path w="38100" h="20955">
                  <a:moveTo>
                    <a:pt x="37726" y="0"/>
                  </a:moveTo>
                  <a:lnTo>
                    <a:pt x="0" y="0"/>
                  </a:lnTo>
                  <a:lnTo>
                    <a:pt x="0" y="20424"/>
                  </a:lnTo>
                  <a:lnTo>
                    <a:pt x="37726" y="20424"/>
                  </a:lnTo>
                  <a:lnTo>
                    <a:pt x="37726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30" name="object 129">
              <a:extLst>
                <a:ext uri="{FF2B5EF4-FFF2-40B4-BE49-F238E27FC236}">
                  <a16:creationId xmlns:a16="http://schemas.microsoft.com/office/drawing/2014/main" id="{140FDCF0-D03E-12B5-60A8-AC002DD64A02}"/>
                </a:ext>
              </a:extLst>
            </p:cNvPr>
            <p:cNvSpPr/>
            <p:nvPr/>
          </p:nvSpPr>
          <p:spPr>
            <a:xfrm>
              <a:off x="5314067" y="1735113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5252" y="0"/>
                  </a:moveTo>
                  <a:lnTo>
                    <a:pt x="0" y="0"/>
                  </a:lnTo>
                  <a:lnTo>
                    <a:pt x="0" y="17951"/>
                  </a:lnTo>
                  <a:lnTo>
                    <a:pt x="35252" y="17951"/>
                  </a:lnTo>
                  <a:lnTo>
                    <a:pt x="35252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31" name="object 130">
              <a:extLst>
                <a:ext uri="{FF2B5EF4-FFF2-40B4-BE49-F238E27FC236}">
                  <a16:creationId xmlns:a16="http://schemas.microsoft.com/office/drawing/2014/main" id="{B6CE2D0F-D4DE-DE83-7F69-2684B66F88FF}"/>
                </a:ext>
              </a:extLst>
            </p:cNvPr>
            <p:cNvSpPr/>
            <p:nvPr/>
          </p:nvSpPr>
          <p:spPr>
            <a:xfrm>
              <a:off x="5349320" y="1735113"/>
              <a:ext cx="38100" cy="20955"/>
            </a:xfrm>
            <a:custGeom>
              <a:avLst/>
              <a:gdLst/>
              <a:ahLst/>
              <a:cxnLst/>
              <a:rect l="l" t="t" r="r" b="b"/>
              <a:pathLst>
                <a:path w="38100" h="20955">
                  <a:moveTo>
                    <a:pt x="37726" y="0"/>
                  </a:moveTo>
                  <a:lnTo>
                    <a:pt x="0" y="0"/>
                  </a:lnTo>
                  <a:lnTo>
                    <a:pt x="0" y="20424"/>
                  </a:lnTo>
                  <a:lnTo>
                    <a:pt x="37726" y="20424"/>
                  </a:lnTo>
                  <a:lnTo>
                    <a:pt x="37726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32" name="object 131">
              <a:extLst>
                <a:ext uri="{FF2B5EF4-FFF2-40B4-BE49-F238E27FC236}">
                  <a16:creationId xmlns:a16="http://schemas.microsoft.com/office/drawing/2014/main" id="{FCAD4565-E53B-D422-A3F5-2DF7C3C5D2B2}"/>
                </a:ext>
              </a:extLst>
            </p:cNvPr>
            <p:cNvSpPr/>
            <p:nvPr/>
          </p:nvSpPr>
          <p:spPr>
            <a:xfrm>
              <a:off x="5349320" y="1735113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5252" y="0"/>
                  </a:moveTo>
                  <a:lnTo>
                    <a:pt x="0" y="0"/>
                  </a:lnTo>
                  <a:lnTo>
                    <a:pt x="0" y="17951"/>
                  </a:lnTo>
                  <a:lnTo>
                    <a:pt x="35252" y="17951"/>
                  </a:lnTo>
                  <a:lnTo>
                    <a:pt x="35252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33" name="object 132">
              <a:extLst>
                <a:ext uri="{FF2B5EF4-FFF2-40B4-BE49-F238E27FC236}">
                  <a16:creationId xmlns:a16="http://schemas.microsoft.com/office/drawing/2014/main" id="{E7F41EE6-9A97-F55C-C5A5-615F84A4F18C}"/>
                </a:ext>
              </a:extLst>
            </p:cNvPr>
            <p:cNvSpPr/>
            <p:nvPr/>
          </p:nvSpPr>
          <p:spPr>
            <a:xfrm>
              <a:off x="5384573" y="1735113"/>
              <a:ext cx="38100" cy="20955"/>
            </a:xfrm>
            <a:custGeom>
              <a:avLst/>
              <a:gdLst/>
              <a:ahLst/>
              <a:cxnLst/>
              <a:rect l="l" t="t" r="r" b="b"/>
              <a:pathLst>
                <a:path w="38100" h="20955">
                  <a:moveTo>
                    <a:pt x="37726" y="0"/>
                  </a:moveTo>
                  <a:lnTo>
                    <a:pt x="0" y="0"/>
                  </a:lnTo>
                  <a:lnTo>
                    <a:pt x="0" y="20424"/>
                  </a:lnTo>
                  <a:lnTo>
                    <a:pt x="37726" y="20424"/>
                  </a:lnTo>
                  <a:lnTo>
                    <a:pt x="37726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34" name="object 133">
              <a:extLst>
                <a:ext uri="{FF2B5EF4-FFF2-40B4-BE49-F238E27FC236}">
                  <a16:creationId xmlns:a16="http://schemas.microsoft.com/office/drawing/2014/main" id="{F40A51A2-2BA5-C937-FDDB-47DA9B429E28}"/>
                </a:ext>
              </a:extLst>
            </p:cNvPr>
            <p:cNvSpPr/>
            <p:nvPr/>
          </p:nvSpPr>
          <p:spPr>
            <a:xfrm>
              <a:off x="5384573" y="1735113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5252" y="0"/>
                  </a:moveTo>
                  <a:lnTo>
                    <a:pt x="0" y="0"/>
                  </a:lnTo>
                  <a:lnTo>
                    <a:pt x="0" y="17951"/>
                  </a:lnTo>
                  <a:lnTo>
                    <a:pt x="35252" y="17951"/>
                  </a:lnTo>
                  <a:lnTo>
                    <a:pt x="35252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35" name="object 134">
              <a:extLst>
                <a:ext uri="{FF2B5EF4-FFF2-40B4-BE49-F238E27FC236}">
                  <a16:creationId xmlns:a16="http://schemas.microsoft.com/office/drawing/2014/main" id="{C141B1B3-EB99-E7A2-75C1-7FED65125585}"/>
                </a:ext>
              </a:extLst>
            </p:cNvPr>
            <p:cNvSpPr/>
            <p:nvPr/>
          </p:nvSpPr>
          <p:spPr>
            <a:xfrm>
              <a:off x="5420135" y="1735113"/>
              <a:ext cx="38100" cy="20955"/>
            </a:xfrm>
            <a:custGeom>
              <a:avLst/>
              <a:gdLst/>
              <a:ahLst/>
              <a:cxnLst/>
              <a:rect l="l" t="t" r="r" b="b"/>
              <a:pathLst>
                <a:path w="38100" h="20955">
                  <a:moveTo>
                    <a:pt x="37726" y="0"/>
                  </a:moveTo>
                  <a:lnTo>
                    <a:pt x="0" y="0"/>
                  </a:lnTo>
                  <a:lnTo>
                    <a:pt x="0" y="20424"/>
                  </a:lnTo>
                  <a:lnTo>
                    <a:pt x="37726" y="20424"/>
                  </a:lnTo>
                  <a:lnTo>
                    <a:pt x="37726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36" name="object 135">
              <a:extLst>
                <a:ext uri="{FF2B5EF4-FFF2-40B4-BE49-F238E27FC236}">
                  <a16:creationId xmlns:a16="http://schemas.microsoft.com/office/drawing/2014/main" id="{DA8FDA6C-1E98-A290-5E68-CEFDC691EC83}"/>
                </a:ext>
              </a:extLst>
            </p:cNvPr>
            <p:cNvSpPr/>
            <p:nvPr/>
          </p:nvSpPr>
          <p:spPr>
            <a:xfrm>
              <a:off x="5420135" y="1735113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5252" y="0"/>
                  </a:moveTo>
                  <a:lnTo>
                    <a:pt x="0" y="0"/>
                  </a:lnTo>
                  <a:lnTo>
                    <a:pt x="0" y="17951"/>
                  </a:lnTo>
                  <a:lnTo>
                    <a:pt x="35252" y="17951"/>
                  </a:lnTo>
                  <a:lnTo>
                    <a:pt x="35252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37" name="object 136">
              <a:extLst>
                <a:ext uri="{FF2B5EF4-FFF2-40B4-BE49-F238E27FC236}">
                  <a16:creationId xmlns:a16="http://schemas.microsoft.com/office/drawing/2014/main" id="{153E6F7F-CFA2-DE82-C6D5-D1BD824EB5AF}"/>
                </a:ext>
              </a:extLst>
            </p:cNvPr>
            <p:cNvSpPr/>
            <p:nvPr/>
          </p:nvSpPr>
          <p:spPr>
            <a:xfrm>
              <a:off x="5455388" y="1735113"/>
              <a:ext cx="37465" cy="20955"/>
            </a:xfrm>
            <a:custGeom>
              <a:avLst/>
              <a:gdLst/>
              <a:ahLst/>
              <a:cxnLst/>
              <a:rect l="l" t="t" r="r" b="b"/>
              <a:pathLst>
                <a:path w="37464" h="20955">
                  <a:moveTo>
                    <a:pt x="37421" y="0"/>
                  </a:moveTo>
                  <a:lnTo>
                    <a:pt x="0" y="0"/>
                  </a:lnTo>
                  <a:lnTo>
                    <a:pt x="0" y="20424"/>
                  </a:lnTo>
                  <a:lnTo>
                    <a:pt x="37421" y="20424"/>
                  </a:lnTo>
                  <a:lnTo>
                    <a:pt x="37421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38" name="object 137">
              <a:extLst>
                <a:ext uri="{FF2B5EF4-FFF2-40B4-BE49-F238E27FC236}">
                  <a16:creationId xmlns:a16="http://schemas.microsoft.com/office/drawing/2014/main" id="{558CE2B5-6180-4682-C017-5A9B1F6F9A96}"/>
                </a:ext>
              </a:extLst>
            </p:cNvPr>
            <p:cNvSpPr/>
            <p:nvPr/>
          </p:nvSpPr>
          <p:spPr>
            <a:xfrm>
              <a:off x="5455387" y="1735113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4947" y="0"/>
                  </a:moveTo>
                  <a:lnTo>
                    <a:pt x="0" y="0"/>
                  </a:lnTo>
                  <a:lnTo>
                    <a:pt x="0" y="17951"/>
                  </a:lnTo>
                  <a:lnTo>
                    <a:pt x="34947" y="17951"/>
                  </a:lnTo>
                  <a:lnTo>
                    <a:pt x="34947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39" name="object 138">
              <a:extLst>
                <a:ext uri="{FF2B5EF4-FFF2-40B4-BE49-F238E27FC236}">
                  <a16:creationId xmlns:a16="http://schemas.microsoft.com/office/drawing/2014/main" id="{A99A72EB-CC7F-057A-3886-2DD677257797}"/>
                </a:ext>
              </a:extLst>
            </p:cNvPr>
            <p:cNvSpPr/>
            <p:nvPr/>
          </p:nvSpPr>
          <p:spPr>
            <a:xfrm>
              <a:off x="5490645" y="1735113"/>
              <a:ext cx="38100" cy="20955"/>
            </a:xfrm>
            <a:custGeom>
              <a:avLst/>
              <a:gdLst/>
              <a:ahLst/>
              <a:cxnLst/>
              <a:rect l="l" t="t" r="r" b="b"/>
              <a:pathLst>
                <a:path w="38100" h="20955">
                  <a:moveTo>
                    <a:pt x="37726" y="0"/>
                  </a:moveTo>
                  <a:lnTo>
                    <a:pt x="0" y="0"/>
                  </a:lnTo>
                  <a:lnTo>
                    <a:pt x="0" y="20424"/>
                  </a:lnTo>
                  <a:lnTo>
                    <a:pt x="37726" y="20424"/>
                  </a:lnTo>
                  <a:lnTo>
                    <a:pt x="37726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40" name="object 139">
              <a:extLst>
                <a:ext uri="{FF2B5EF4-FFF2-40B4-BE49-F238E27FC236}">
                  <a16:creationId xmlns:a16="http://schemas.microsoft.com/office/drawing/2014/main" id="{2ABFC789-8849-5E86-20DA-60F9118607C7}"/>
                </a:ext>
              </a:extLst>
            </p:cNvPr>
            <p:cNvSpPr/>
            <p:nvPr/>
          </p:nvSpPr>
          <p:spPr>
            <a:xfrm>
              <a:off x="5490645" y="1735113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5252" y="0"/>
                  </a:moveTo>
                  <a:lnTo>
                    <a:pt x="0" y="0"/>
                  </a:lnTo>
                  <a:lnTo>
                    <a:pt x="0" y="17951"/>
                  </a:lnTo>
                  <a:lnTo>
                    <a:pt x="35252" y="17951"/>
                  </a:lnTo>
                  <a:lnTo>
                    <a:pt x="35252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41" name="object 140">
              <a:extLst>
                <a:ext uri="{FF2B5EF4-FFF2-40B4-BE49-F238E27FC236}">
                  <a16:creationId xmlns:a16="http://schemas.microsoft.com/office/drawing/2014/main" id="{007AA411-66C2-B5E2-3872-D053C770F9A2}"/>
                </a:ext>
              </a:extLst>
            </p:cNvPr>
            <p:cNvSpPr/>
            <p:nvPr/>
          </p:nvSpPr>
          <p:spPr>
            <a:xfrm>
              <a:off x="5525897" y="1735124"/>
              <a:ext cx="38100" cy="20955"/>
            </a:xfrm>
            <a:custGeom>
              <a:avLst/>
              <a:gdLst/>
              <a:ahLst/>
              <a:cxnLst/>
              <a:rect l="l" t="t" r="r" b="b"/>
              <a:pathLst>
                <a:path w="38100" h="20955">
                  <a:moveTo>
                    <a:pt x="37719" y="0"/>
                  </a:moveTo>
                  <a:lnTo>
                    <a:pt x="16078" y="0"/>
                  </a:lnTo>
                  <a:lnTo>
                    <a:pt x="0" y="0"/>
                  </a:lnTo>
                  <a:lnTo>
                    <a:pt x="0" y="20421"/>
                  </a:lnTo>
                  <a:lnTo>
                    <a:pt x="16078" y="20421"/>
                  </a:lnTo>
                  <a:lnTo>
                    <a:pt x="37719" y="20421"/>
                  </a:lnTo>
                  <a:lnTo>
                    <a:pt x="37719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42" name="object 141">
              <a:extLst>
                <a:ext uri="{FF2B5EF4-FFF2-40B4-BE49-F238E27FC236}">
                  <a16:creationId xmlns:a16="http://schemas.microsoft.com/office/drawing/2014/main" id="{F72616A5-0A9A-2837-AEF6-29B112263FB6}"/>
                </a:ext>
              </a:extLst>
            </p:cNvPr>
            <p:cNvSpPr/>
            <p:nvPr/>
          </p:nvSpPr>
          <p:spPr>
            <a:xfrm>
              <a:off x="5525897" y="1735113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5252" y="0"/>
                  </a:moveTo>
                  <a:lnTo>
                    <a:pt x="0" y="0"/>
                  </a:lnTo>
                  <a:lnTo>
                    <a:pt x="0" y="17951"/>
                  </a:lnTo>
                  <a:lnTo>
                    <a:pt x="35252" y="17951"/>
                  </a:lnTo>
                  <a:lnTo>
                    <a:pt x="35252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43" name="object 142">
              <a:extLst>
                <a:ext uri="{FF2B5EF4-FFF2-40B4-BE49-F238E27FC236}">
                  <a16:creationId xmlns:a16="http://schemas.microsoft.com/office/drawing/2014/main" id="{F4F4BEF5-B0DF-0415-EE81-6A90FFF8F8D5}"/>
                </a:ext>
              </a:extLst>
            </p:cNvPr>
            <p:cNvSpPr/>
            <p:nvPr/>
          </p:nvSpPr>
          <p:spPr>
            <a:xfrm>
              <a:off x="5243557" y="1717162"/>
              <a:ext cx="37465" cy="20955"/>
            </a:xfrm>
            <a:custGeom>
              <a:avLst/>
              <a:gdLst/>
              <a:ahLst/>
              <a:cxnLst/>
              <a:rect l="l" t="t" r="r" b="b"/>
              <a:pathLst>
                <a:path w="37464" h="20955">
                  <a:moveTo>
                    <a:pt x="37421" y="0"/>
                  </a:moveTo>
                  <a:lnTo>
                    <a:pt x="0" y="0"/>
                  </a:lnTo>
                  <a:lnTo>
                    <a:pt x="0" y="20737"/>
                  </a:lnTo>
                  <a:lnTo>
                    <a:pt x="37421" y="20737"/>
                  </a:lnTo>
                  <a:lnTo>
                    <a:pt x="37421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44" name="object 143">
              <a:extLst>
                <a:ext uri="{FF2B5EF4-FFF2-40B4-BE49-F238E27FC236}">
                  <a16:creationId xmlns:a16="http://schemas.microsoft.com/office/drawing/2014/main" id="{5855B96F-A15D-C7A7-D53F-EAC055DFCFB6}"/>
                </a:ext>
              </a:extLst>
            </p:cNvPr>
            <p:cNvSpPr/>
            <p:nvPr/>
          </p:nvSpPr>
          <p:spPr>
            <a:xfrm>
              <a:off x="5243557" y="1717162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4943" y="0"/>
                  </a:moveTo>
                  <a:lnTo>
                    <a:pt x="0" y="0"/>
                  </a:lnTo>
                  <a:lnTo>
                    <a:pt x="0" y="18260"/>
                  </a:lnTo>
                  <a:lnTo>
                    <a:pt x="34943" y="18260"/>
                  </a:lnTo>
                  <a:lnTo>
                    <a:pt x="34943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45" name="object 144">
              <a:extLst>
                <a:ext uri="{FF2B5EF4-FFF2-40B4-BE49-F238E27FC236}">
                  <a16:creationId xmlns:a16="http://schemas.microsoft.com/office/drawing/2014/main" id="{CC7F56D0-3AE6-5656-7442-E8C560826EC6}"/>
                </a:ext>
              </a:extLst>
            </p:cNvPr>
            <p:cNvSpPr/>
            <p:nvPr/>
          </p:nvSpPr>
          <p:spPr>
            <a:xfrm>
              <a:off x="5278810" y="1717162"/>
              <a:ext cx="38100" cy="20955"/>
            </a:xfrm>
            <a:custGeom>
              <a:avLst/>
              <a:gdLst/>
              <a:ahLst/>
              <a:cxnLst/>
              <a:rect l="l" t="t" r="r" b="b"/>
              <a:pathLst>
                <a:path w="38100" h="20955">
                  <a:moveTo>
                    <a:pt x="37730" y="0"/>
                  </a:moveTo>
                  <a:lnTo>
                    <a:pt x="0" y="0"/>
                  </a:lnTo>
                  <a:lnTo>
                    <a:pt x="0" y="20737"/>
                  </a:lnTo>
                  <a:lnTo>
                    <a:pt x="37730" y="20737"/>
                  </a:lnTo>
                  <a:lnTo>
                    <a:pt x="37730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46" name="object 145">
              <a:extLst>
                <a:ext uri="{FF2B5EF4-FFF2-40B4-BE49-F238E27FC236}">
                  <a16:creationId xmlns:a16="http://schemas.microsoft.com/office/drawing/2014/main" id="{A1DF338E-513B-8245-B1C9-644ED8B84C11}"/>
                </a:ext>
              </a:extLst>
            </p:cNvPr>
            <p:cNvSpPr/>
            <p:nvPr/>
          </p:nvSpPr>
          <p:spPr>
            <a:xfrm>
              <a:off x="5278810" y="1717162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5256" y="0"/>
                  </a:moveTo>
                  <a:lnTo>
                    <a:pt x="0" y="0"/>
                  </a:lnTo>
                  <a:lnTo>
                    <a:pt x="0" y="18260"/>
                  </a:lnTo>
                  <a:lnTo>
                    <a:pt x="35256" y="18260"/>
                  </a:lnTo>
                  <a:lnTo>
                    <a:pt x="35256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47" name="object 146">
              <a:extLst>
                <a:ext uri="{FF2B5EF4-FFF2-40B4-BE49-F238E27FC236}">
                  <a16:creationId xmlns:a16="http://schemas.microsoft.com/office/drawing/2014/main" id="{F7467E4B-66C2-148B-59C7-BAC7C3A99D60}"/>
                </a:ext>
              </a:extLst>
            </p:cNvPr>
            <p:cNvSpPr/>
            <p:nvPr/>
          </p:nvSpPr>
          <p:spPr>
            <a:xfrm>
              <a:off x="5314067" y="1717162"/>
              <a:ext cx="38100" cy="20955"/>
            </a:xfrm>
            <a:custGeom>
              <a:avLst/>
              <a:gdLst/>
              <a:ahLst/>
              <a:cxnLst/>
              <a:rect l="l" t="t" r="r" b="b"/>
              <a:pathLst>
                <a:path w="38100" h="20955">
                  <a:moveTo>
                    <a:pt x="37726" y="0"/>
                  </a:moveTo>
                  <a:lnTo>
                    <a:pt x="0" y="0"/>
                  </a:lnTo>
                  <a:lnTo>
                    <a:pt x="0" y="20737"/>
                  </a:lnTo>
                  <a:lnTo>
                    <a:pt x="37726" y="20737"/>
                  </a:lnTo>
                  <a:lnTo>
                    <a:pt x="37726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48" name="object 147">
              <a:extLst>
                <a:ext uri="{FF2B5EF4-FFF2-40B4-BE49-F238E27FC236}">
                  <a16:creationId xmlns:a16="http://schemas.microsoft.com/office/drawing/2014/main" id="{984DEDC8-C4FD-6C3F-1FB7-5063F25390A4}"/>
                </a:ext>
              </a:extLst>
            </p:cNvPr>
            <p:cNvSpPr/>
            <p:nvPr/>
          </p:nvSpPr>
          <p:spPr>
            <a:xfrm>
              <a:off x="5314067" y="1717162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5252" y="0"/>
                  </a:moveTo>
                  <a:lnTo>
                    <a:pt x="0" y="0"/>
                  </a:lnTo>
                  <a:lnTo>
                    <a:pt x="0" y="18260"/>
                  </a:lnTo>
                  <a:lnTo>
                    <a:pt x="35252" y="18260"/>
                  </a:lnTo>
                  <a:lnTo>
                    <a:pt x="35252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49" name="object 148">
              <a:extLst>
                <a:ext uri="{FF2B5EF4-FFF2-40B4-BE49-F238E27FC236}">
                  <a16:creationId xmlns:a16="http://schemas.microsoft.com/office/drawing/2014/main" id="{46BD994E-C051-4BDE-8929-C8144E459832}"/>
                </a:ext>
              </a:extLst>
            </p:cNvPr>
            <p:cNvSpPr/>
            <p:nvPr/>
          </p:nvSpPr>
          <p:spPr>
            <a:xfrm>
              <a:off x="5349320" y="1717162"/>
              <a:ext cx="38100" cy="20955"/>
            </a:xfrm>
            <a:custGeom>
              <a:avLst/>
              <a:gdLst/>
              <a:ahLst/>
              <a:cxnLst/>
              <a:rect l="l" t="t" r="r" b="b"/>
              <a:pathLst>
                <a:path w="38100" h="20955">
                  <a:moveTo>
                    <a:pt x="37726" y="0"/>
                  </a:moveTo>
                  <a:lnTo>
                    <a:pt x="0" y="0"/>
                  </a:lnTo>
                  <a:lnTo>
                    <a:pt x="0" y="20737"/>
                  </a:lnTo>
                  <a:lnTo>
                    <a:pt x="37726" y="20737"/>
                  </a:lnTo>
                  <a:lnTo>
                    <a:pt x="37726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50" name="object 149">
              <a:extLst>
                <a:ext uri="{FF2B5EF4-FFF2-40B4-BE49-F238E27FC236}">
                  <a16:creationId xmlns:a16="http://schemas.microsoft.com/office/drawing/2014/main" id="{F48C0E65-2857-AB3A-8A2A-71EEE357BF30}"/>
                </a:ext>
              </a:extLst>
            </p:cNvPr>
            <p:cNvSpPr/>
            <p:nvPr/>
          </p:nvSpPr>
          <p:spPr>
            <a:xfrm>
              <a:off x="5349320" y="1717162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5252" y="0"/>
                  </a:moveTo>
                  <a:lnTo>
                    <a:pt x="0" y="0"/>
                  </a:lnTo>
                  <a:lnTo>
                    <a:pt x="0" y="18260"/>
                  </a:lnTo>
                  <a:lnTo>
                    <a:pt x="35252" y="18260"/>
                  </a:lnTo>
                  <a:lnTo>
                    <a:pt x="35252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51" name="object 150">
              <a:extLst>
                <a:ext uri="{FF2B5EF4-FFF2-40B4-BE49-F238E27FC236}">
                  <a16:creationId xmlns:a16="http://schemas.microsoft.com/office/drawing/2014/main" id="{84CBAF34-BA4F-BA00-ED2A-EF259A0DB866}"/>
                </a:ext>
              </a:extLst>
            </p:cNvPr>
            <p:cNvSpPr/>
            <p:nvPr/>
          </p:nvSpPr>
          <p:spPr>
            <a:xfrm>
              <a:off x="5384573" y="1717162"/>
              <a:ext cx="38100" cy="20955"/>
            </a:xfrm>
            <a:custGeom>
              <a:avLst/>
              <a:gdLst/>
              <a:ahLst/>
              <a:cxnLst/>
              <a:rect l="l" t="t" r="r" b="b"/>
              <a:pathLst>
                <a:path w="38100" h="20955">
                  <a:moveTo>
                    <a:pt x="37726" y="0"/>
                  </a:moveTo>
                  <a:lnTo>
                    <a:pt x="0" y="0"/>
                  </a:lnTo>
                  <a:lnTo>
                    <a:pt x="0" y="20737"/>
                  </a:lnTo>
                  <a:lnTo>
                    <a:pt x="37726" y="20737"/>
                  </a:lnTo>
                  <a:lnTo>
                    <a:pt x="37726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52" name="object 151">
              <a:extLst>
                <a:ext uri="{FF2B5EF4-FFF2-40B4-BE49-F238E27FC236}">
                  <a16:creationId xmlns:a16="http://schemas.microsoft.com/office/drawing/2014/main" id="{5D0AA331-2A46-E443-2EDF-9E1D43A09379}"/>
                </a:ext>
              </a:extLst>
            </p:cNvPr>
            <p:cNvSpPr/>
            <p:nvPr/>
          </p:nvSpPr>
          <p:spPr>
            <a:xfrm>
              <a:off x="5384573" y="1717162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5252" y="0"/>
                  </a:moveTo>
                  <a:lnTo>
                    <a:pt x="0" y="0"/>
                  </a:lnTo>
                  <a:lnTo>
                    <a:pt x="0" y="18260"/>
                  </a:lnTo>
                  <a:lnTo>
                    <a:pt x="35252" y="18260"/>
                  </a:lnTo>
                  <a:lnTo>
                    <a:pt x="35252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53" name="object 152">
              <a:extLst>
                <a:ext uri="{FF2B5EF4-FFF2-40B4-BE49-F238E27FC236}">
                  <a16:creationId xmlns:a16="http://schemas.microsoft.com/office/drawing/2014/main" id="{C39E73C3-4DF4-CF89-EED1-1326C2EE0B2F}"/>
                </a:ext>
              </a:extLst>
            </p:cNvPr>
            <p:cNvSpPr/>
            <p:nvPr/>
          </p:nvSpPr>
          <p:spPr>
            <a:xfrm>
              <a:off x="5420135" y="1717162"/>
              <a:ext cx="38100" cy="20955"/>
            </a:xfrm>
            <a:custGeom>
              <a:avLst/>
              <a:gdLst/>
              <a:ahLst/>
              <a:cxnLst/>
              <a:rect l="l" t="t" r="r" b="b"/>
              <a:pathLst>
                <a:path w="38100" h="20955">
                  <a:moveTo>
                    <a:pt x="37726" y="0"/>
                  </a:moveTo>
                  <a:lnTo>
                    <a:pt x="0" y="0"/>
                  </a:lnTo>
                  <a:lnTo>
                    <a:pt x="0" y="20737"/>
                  </a:lnTo>
                  <a:lnTo>
                    <a:pt x="37726" y="20737"/>
                  </a:lnTo>
                  <a:lnTo>
                    <a:pt x="37726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54" name="object 153">
              <a:extLst>
                <a:ext uri="{FF2B5EF4-FFF2-40B4-BE49-F238E27FC236}">
                  <a16:creationId xmlns:a16="http://schemas.microsoft.com/office/drawing/2014/main" id="{71506FBF-D524-5F3A-83B4-090049A8D411}"/>
                </a:ext>
              </a:extLst>
            </p:cNvPr>
            <p:cNvSpPr/>
            <p:nvPr/>
          </p:nvSpPr>
          <p:spPr>
            <a:xfrm>
              <a:off x="5420135" y="1717162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5252" y="0"/>
                  </a:moveTo>
                  <a:lnTo>
                    <a:pt x="0" y="0"/>
                  </a:lnTo>
                  <a:lnTo>
                    <a:pt x="0" y="18260"/>
                  </a:lnTo>
                  <a:lnTo>
                    <a:pt x="35252" y="18260"/>
                  </a:lnTo>
                  <a:lnTo>
                    <a:pt x="35252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55" name="object 154">
              <a:extLst>
                <a:ext uri="{FF2B5EF4-FFF2-40B4-BE49-F238E27FC236}">
                  <a16:creationId xmlns:a16="http://schemas.microsoft.com/office/drawing/2014/main" id="{A7190C66-0895-3F86-6572-A547F858F849}"/>
                </a:ext>
              </a:extLst>
            </p:cNvPr>
            <p:cNvSpPr/>
            <p:nvPr/>
          </p:nvSpPr>
          <p:spPr>
            <a:xfrm>
              <a:off x="5455388" y="1717162"/>
              <a:ext cx="37465" cy="20955"/>
            </a:xfrm>
            <a:custGeom>
              <a:avLst/>
              <a:gdLst/>
              <a:ahLst/>
              <a:cxnLst/>
              <a:rect l="l" t="t" r="r" b="b"/>
              <a:pathLst>
                <a:path w="37464" h="20955">
                  <a:moveTo>
                    <a:pt x="37421" y="0"/>
                  </a:moveTo>
                  <a:lnTo>
                    <a:pt x="0" y="0"/>
                  </a:lnTo>
                  <a:lnTo>
                    <a:pt x="0" y="20737"/>
                  </a:lnTo>
                  <a:lnTo>
                    <a:pt x="37421" y="20737"/>
                  </a:lnTo>
                  <a:lnTo>
                    <a:pt x="37421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56" name="object 155">
              <a:extLst>
                <a:ext uri="{FF2B5EF4-FFF2-40B4-BE49-F238E27FC236}">
                  <a16:creationId xmlns:a16="http://schemas.microsoft.com/office/drawing/2014/main" id="{31AC2D57-C208-C1CB-7A5F-3695AB3986FA}"/>
                </a:ext>
              </a:extLst>
            </p:cNvPr>
            <p:cNvSpPr/>
            <p:nvPr/>
          </p:nvSpPr>
          <p:spPr>
            <a:xfrm>
              <a:off x="5455387" y="1717162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4947" y="0"/>
                  </a:moveTo>
                  <a:lnTo>
                    <a:pt x="0" y="0"/>
                  </a:lnTo>
                  <a:lnTo>
                    <a:pt x="0" y="18260"/>
                  </a:lnTo>
                  <a:lnTo>
                    <a:pt x="34947" y="18260"/>
                  </a:lnTo>
                  <a:lnTo>
                    <a:pt x="34947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57" name="object 156">
              <a:extLst>
                <a:ext uri="{FF2B5EF4-FFF2-40B4-BE49-F238E27FC236}">
                  <a16:creationId xmlns:a16="http://schemas.microsoft.com/office/drawing/2014/main" id="{100CD809-CFF9-575E-D09C-C31616197937}"/>
                </a:ext>
              </a:extLst>
            </p:cNvPr>
            <p:cNvSpPr/>
            <p:nvPr/>
          </p:nvSpPr>
          <p:spPr>
            <a:xfrm>
              <a:off x="5490645" y="1717162"/>
              <a:ext cx="38100" cy="20955"/>
            </a:xfrm>
            <a:custGeom>
              <a:avLst/>
              <a:gdLst/>
              <a:ahLst/>
              <a:cxnLst/>
              <a:rect l="l" t="t" r="r" b="b"/>
              <a:pathLst>
                <a:path w="38100" h="20955">
                  <a:moveTo>
                    <a:pt x="37726" y="0"/>
                  </a:moveTo>
                  <a:lnTo>
                    <a:pt x="0" y="0"/>
                  </a:lnTo>
                  <a:lnTo>
                    <a:pt x="0" y="20737"/>
                  </a:lnTo>
                  <a:lnTo>
                    <a:pt x="37726" y="20737"/>
                  </a:lnTo>
                  <a:lnTo>
                    <a:pt x="37726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58" name="object 157">
              <a:extLst>
                <a:ext uri="{FF2B5EF4-FFF2-40B4-BE49-F238E27FC236}">
                  <a16:creationId xmlns:a16="http://schemas.microsoft.com/office/drawing/2014/main" id="{A3F89F79-EBAB-3B90-03F1-69C799D1DE48}"/>
                </a:ext>
              </a:extLst>
            </p:cNvPr>
            <p:cNvSpPr/>
            <p:nvPr/>
          </p:nvSpPr>
          <p:spPr>
            <a:xfrm>
              <a:off x="5490645" y="1717162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5252" y="0"/>
                  </a:moveTo>
                  <a:lnTo>
                    <a:pt x="0" y="0"/>
                  </a:lnTo>
                  <a:lnTo>
                    <a:pt x="0" y="18260"/>
                  </a:lnTo>
                  <a:lnTo>
                    <a:pt x="35252" y="18260"/>
                  </a:lnTo>
                  <a:lnTo>
                    <a:pt x="35252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59" name="object 158">
              <a:extLst>
                <a:ext uri="{FF2B5EF4-FFF2-40B4-BE49-F238E27FC236}">
                  <a16:creationId xmlns:a16="http://schemas.microsoft.com/office/drawing/2014/main" id="{1A77E694-EB9D-DD52-2E01-B1D335F5243E}"/>
                </a:ext>
              </a:extLst>
            </p:cNvPr>
            <p:cNvSpPr/>
            <p:nvPr/>
          </p:nvSpPr>
          <p:spPr>
            <a:xfrm>
              <a:off x="5525897" y="1717166"/>
              <a:ext cx="38100" cy="20955"/>
            </a:xfrm>
            <a:custGeom>
              <a:avLst/>
              <a:gdLst/>
              <a:ahLst/>
              <a:cxnLst/>
              <a:rect l="l" t="t" r="r" b="b"/>
              <a:pathLst>
                <a:path w="38100" h="20955">
                  <a:moveTo>
                    <a:pt x="37719" y="0"/>
                  </a:moveTo>
                  <a:lnTo>
                    <a:pt x="16078" y="0"/>
                  </a:lnTo>
                  <a:lnTo>
                    <a:pt x="0" y="0"/>
                  </a:lnTo>
                  <a:lnTo>
                    <a:pt x="0" y="20739"/>
                  </a:lnTo>
                  <a:lnTo>
                    <a:pt x="16078" y="20739"/>
                  </a:lnTo>
                  <a:lnTo>
                    <a:pt x="37719" y="20739"/>
                  </a:lnTo>
                  <a:lnTo>
                    <a:pt x="37719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60" name="object 159">
              <a:extLst>
                <a:ext uri="{FF2B5EF4-FFF2-40B4-BE49-F238E27FC236}">
                  <a16:creationId xmlns:a16="http://schemas.microsoft.com/office/drawing/2014/main" id="{022C8F70-E2A6-4ADB-C2CB-0B9C3E6B1BBF}"/>
                </a:ext>
              </a:extLst>
            </p:cNvPr>
            <p:cNvSpPr/>
            <p:nvPr/>
          </p:nvSpPr>
          <p:spPr>
            <a:xfrm>
              <a:off x="5525897" y="1717162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5252" y="0"/>
                  </a:moveTo>
                  <a:lnTo>
                    <a:pt x="0" y="0"/>
                  </a:lnTo>
                  <a:lnTo>
                    <a:pt x="0" y="18260"/>
                  </a:lnTo>
                  <a:lnTo>
                    <a:pt x="35252" y="18260"/>
                  </a:lnTo>
                  <a:lnTo>
                    <a:pt x="35252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61" name="object 160">
              <a:extLst>
                <a:ext uri="{FF2B5EF4-FFF2-40B4-BE49-F238E27FC236}">
                  <a16:creationId xmlns:a16="http://schemas.microsoft.com/office/drawing/2014/main" id="{B7D1B839-06F3-CA6B-A082-5D2200C183C5}"/>
                </a:ext>
              </a:extLst>
            </p:cNvPr>
            <p:cNvSpPr/>
            <p:nvPr/>
          </p:nvSpPr>
          <p:spPr>
            <a:xfrm>
              <a:off x="5561150" y="1717162"/>
              <a:ext cx="37465" cy="20955"/>
            </a:xfrm>
            <a:custGeom>
              <a:avLst/>
              <a:gdLst/>
              <a:ahLst/>
              <a:cxnLst/>
              <a:rect l="l" t="t" r="r" b="b"/>
              <a:pathLst>
                <a:path w="37464" h="20955">
                  <a:moveTo>
                    <a:pt x="37421" y="0"/>
                  </a:moveTo>
                  <a:lnTo>
                    <a:pt x="0" y="0"/>
                  </a:lnTo>
                  <a:lnTo>
                    <a:pt x="0" y="20737"/>
                  </a:lnTo>
                  <a:lnTo>
                    <a:pt x="37421" y="20737"/>
                  </a:lnTo>
                  <a:lnTo>
                    <a:pt x="37421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62" name="object 161">
              <a:extLst>
                <a:ext uri="{FF2B5EF4-FFF2-40B4-BE49-F238E27FC236}">
                  <a16:creationId xmlns:a16="http://schemas.microsoft.com/office/drawing/2014/main" id="{DFAD49B7-E69D-E7FE-B012-DEBBAC3B80A9}"/>
                </a:ext>
              </a:extLst>
            </p:cNvPr>
            <p:cNvSpPr/>
            <p:nvPr/>
          </p:nvSpPr>
          <p:spPr>
            <a:xfrm>
              <a:off x="5561150" y="1717162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4947" y="0"/>
                  </a:moveTo>
                  <a:lnTo>
                    <a:pt x="0" y="0"/>
                  </a:lnTo>
                  <a:lnTo>
                    <a:pt x="0" y="18260"/>
                  </a:lnTo>
                  <a:lnTo>
                    <a:pt x="34947" y="18260"/>
                  </a:lnTo>
                  <a:lnTo>
                    <a:pt x="34947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63" name="object 162">
              <a:extLst>
                <a:ext uri="{FF2B5EF4-FFF2-40B4-BE49-F238E27FC236}">
                  <a16:creationId xmlns:a16="http://schemas.microsoft.com/office/drawing/2014/main" id="{BE0B40CD-13DA-2D89-C46F-94CF1C0D1F48}"/>
                </a:ext>
              </a:extLst>
            </p:cNvPr>
            <p:cNvSpPr/>
            <p:nvPr/>
          </p:nvSpPr>
          <p:spPr>
            <a:xfrm>
              <a:off x="5243557" y="1702306"/>
              <a:ext cx="37465" cy="20320"/>
            </a:xfrm>
            <a:custGeom>
              <a:avLst/>
              <a:gdLst/>
              <a:ahLst/>
              <a:cxnLst/>
              <a:rect l="l" t="t" r="r" b="b"/>
              <a:pathLst>
                <a:path w="37464" h="20319">
                  <a:moveTo>
                    <a:pt x="37421" y="0"/>
                  </a:moveTo>
                  <a:lnTo>
                    <a:pt x="0" y="0"/>
                  </a:lnTo>
                  <a:lnTo>
                    <a:pt x="0" y="19806"/>
                  </a:lnTo>
                  <a:lnTo>
                    <a:pt x="37421" y="19806"/>
                  </a:lnTo>
                  <a:lnTo>
                    <a:pt x="37421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64" name="object 163">
              <a:extLst>
                <a:ext uri="{FF2B5EF4-FFF2-40B4-BE49-F238E27FC236}">
                  <a16:creationId xmlns:a16="http://schemas.microsoft.com/office/drawing/2014/main" id="{4CE241E6-E968-76A6-849F-6369A1E123B2}"/>
                </a:ext>
              </a:extLst>
            </p:cNvPr>
            <p:cNvSpPr/>
            <p:nvPr/>
          </p:nvSpPr>
          <p:spPr>
            <a:xfrm>
              <a:off x="5243557" y="1701688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4943" y="0"/>
                  </a:moveTo>
                  <a:lnTo>
                    <a:pt x="0" y="0"/>
                  </a:lnTo>
                  <a:lnTo>
                    <a:pt x="0" y="17951"/>
                  </a:lnTo>
                  <a:lnTo>
                    <a:pt x="34943" y="17951"/>
                  </a:lnTo>
                  <a:lnTo>
                    <a:pt x="34943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65" name="object 164">
              <a:extLst>
                <a:ext uri="{FF2B5EF4-FFF2-40B4-BE49-F238E27FC236}">
                  <a16:creationId xmlns:a16="http://schemas.microsoft.com/office/drawing/2014/main" id="{227AB173-C6F6-632A-4CEE-92054FF48502}"/>
                </a:ext>
              </a:extLst>
            </p:cNvPr>
            <p:cNvSpPr/>
            <p:nvPr/>
          </p:nvSpPr>
          <p:spPr>
            <a:xfrm>
              <a:off x="5278810" y="1702306"/>
              <a:ext cx="38100" cy="20320"/>
            </a:xfrm>
            <a:custGeom>
              <a:avLst/>
              <a:gdLst/>
              <a:ahLst/>
              <a:cxnLst/>
              <a:rect l="l" t="t" r="r" b="b"/>
              <a:pathLst>
                <a:path w="38100" h="20319">
                  <a:moveTo>
                    <a:pt x="37730" y="0"/>
                  </a:moveTo>
                  <a:lnTo>
                    <a:pt x="0" y="0"/>
                  </a:lnTo>
                  <a:lnTo>
                    <a:pt x="0" y="19806"/>
                  </a:lnTo>
                  <a:lnTo>
                    <a:pt x="37730" y="19806"/>
                  </a:lnTo>
                  <a:lnTo>
                    <a:pt x="37730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66" name="object 165">
              <a:extLst>
                <a:ext uri="{FF2B5EF4-FFF2-40B4-BE49-F238E27FC236}">
                  <a16:creationId xmlns:a16="http://schemas.microsoft.com/office/drawing/2014/main" id="{8971AA3D-00A6-FEC0-7259-6F6EA6C87A2C}"/>
                </a:ext>
              </a:extLst>
            </p:cNvPr>
            <p:cNvSpPr/>
            <p:nvPr/>
          </p:nvSpPr>
          <p:spPr>
            <a:xfrm>
              <a:off x="5278810" y="1701688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5256" y="0"/>
                  </a:moveTo>
                  <a:lnTo>
                    <a:pt x="0" y="0"/>
                  </a:lnTo>
                  <a:lnTo>
                    <a:pt x="0" y="17951"/>
                  </a:lnTo>
                  <a:lnTo>
                    <a:pt x="35256" y="17951"/>
                  </a:lnTo>
                  <a:lnTo>
                    <a:pt x="35256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67" name="object 166">
              <a:extLst>
                <a:ext uri="{FF2B5EF4-FFF2-40B4-BE49-F238E27FC236}">
                  <a16:creationId xmlns:a16="http://schemas.microsoft.com/office/drawing/2014/main" id="{03A2B365-EE2D-414F-0325-96535061D092}"/>
                </a:ext>
              </a:extLst>
            </p:cNvPr>
            <p:cNvSpPr/>
            <p:nvPr/>
          </p:nvSpPr>
          <p:spPr>
            <a:xfrm>
              <a:off x="5314067" y="1702306"/>
              <a:ext cx="38100" cy="20320"/>
            </a:xfrm>
            <a:custGeom>
              <a:avLst/>
              <a:gdLst/>
              <a:ahLst/>
              <a:cxnLst/>
              <a:rect l="l" t="t" r="r" b="b"/>
              <a:pathLst>
                <a:path w="38100" h="20319">
                  <a:moveTo>
                    <a:pt x="37726" y="0"/>
                  </a:moveTo>
                  <a:lnTo>
                    <a:pt x="0" y="0"/>
                  </a:lnTo>
                  <a:lnTo>
                    <a:pt x="0" y="19806"/>
                  </a:lnTo>
                  <a:lnTo>
                    <a:pt x="37726" y="19806"/>
                  </a:lnTo>
                  <a:lnTo>
                    <a:pt x="37726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68" name="object 167">
              <a:extLst>
                <a:ext uri="{FF2B5EF4-FFF2-40B4-BE49-F238E27FC236}">
                  <a16:creationId xmlns:a16="http://schemas.microsoft.com/office/drawing/2014/main" id="{64F784F2-B898-4F8F-7EF3-34BF97D75F74}"/>
                </a:ext>
              </a:extLst>
            </p:cNvPr>
            <p:cNvSpPr/>
            <p:nvPr/>
          </p:nvSpPr>
          <p:spPr>
            <a:xfrm>
              <a:off x="5314067" y="1701688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5252" y="0"/>
                  </a:moveTo>
                  <a:lnTo>
                    <a:pt x="0" y="0"/>
                  </a:lnTo>
                  <a:lnTo>
                    <a:pt x="0" y="17951"/>
                  </a:lnTo>
                  <a:lnTo>
                    <a:pt x="35252" y="17951"/>
                  </a:lnTo>
                  <a:lnTo>
                    <a:pt x="35252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69" name="object 168">
              <a:extLst>
                <a:ext uri="{FF2B5EF4-FFF2-40B4-BE49-F238E27FC236}">
                  <a16:creationId xmlns:a16="http://schemas.microsoft.com/office/drawing/2014/main" id="{F9704F51-0260-B476-5EE3-8A4C3973D324}"/>
                </a:ext>
              </a:extLst>
            </p:cNvPr>
            <p:cNvSpPr/>
            <p:nvPr/>
          </p:nvSpPr>
          <p:spPr>
            <a:xfrm>
              <a:off x="5349320" y="1702306"/>
              <a:ext cx="38100" cy="20320"/>
            </a:xfrm>
            <a:custGeom>
              <a:avLst/>
              <a:gdLst/>
              <a:ahLst/>
              <a:cxnLst/>
              <a:rect l="l" t="t" r="r" b="b"/>
              <a:pathLst>
                <a:path w="38100" h="20319">
                  <a:moveTo>
                    <a:pt x="37726" y="0"/>
                  </a:moveTo>
                  <a:lnTo>
                    <a:pt x="0" y="0"/>
                  </a:lnTo>
                  <a:lnTo>
                    <a:pt x="0" y="19806"/>
                  </a:lnTo>
                  <a:lnTo>
                    <a:pt x="37726" y="19806"/>
                  </a:lnTo>
                  <a:lnTo>
                    <a:pt x="37726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0" name="object 169">
              <a:extLst>
                <a:ext uri="{FF2B5EF4-FFF2-40B4-BE49-F238E27FC236}">
                  <a16:creationId xmlns:a16="http://schemas.microsoft.com/office/drawing/2014/main" id="{48447528-B0F7-9D99-710A-F5627F3FC088}"/>
                </a:ext>
              </a:extLst>
            </p:cNvPr>
            <p:cNvSpPr/>
            <p:nvPr/>
          </p:nvSpPr>
          <p:spPr>
            <a:xfrm>
              <a:off x="5349320" y="1701688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5252" y="0"/>
                  </a:moveTo>
                  <a:lnTo>
                    <a:pt x="0" y="0"/>
                  </a:lnTo>
                  <a:lnTo>
                    <a:pt x="0" y="17951"/>
                  </a:lnTo>
                  <a:lnTo>
                    <a:pt x="35252" y="17951"/>
                  </a:lnTo>
                  <a:lnTo>
                    <a:pt x="35252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1" name="object 170">
              <a:extLst>
                <a:ext uri="{FF2B5EF4-FFF2-40B4-BE49-F238E27FC236}">
                  <a16:creationId xmlns:a16="http://schemas.microsoft.com/office/drawing/2014/main" id="{E43FEA8C-F4BB-B53F-B4EE-EE8BAB0DA207}"/>
                </a:ext>
              </a:extLst>
            </p:cNvPr>
            <p:cNvSpPr/>
            <p:nvPr/>
          </p:nvSpPr>
          <p:spPr>
            <a:xfrm>
              <a:off x="5384573" y="1702307"/>
              <a:ext cx="38100" cy="20320"/>
            </a:xfrm>
            <a:custGeom>
              <a:avLst/>
              <a:gdLst/>
              <a:ahLst/>
              <a:cxnLst/>
              <a:rect l="l" t="t" r="r" b="b"/>
              <a:pathLst>
                <a:path w="38100" h="20319">
                  <a:moveTo>
                    <a:pt x="37726" y="0"/>
                  </a:moveTo>
                  <a:lnTo>
                    <a:pt x="0" y="0"/>
                  </a:lnTo>
                  <a:lnTo>
                    <a:pt x="0" y="19806"/>
                  </a:lnTo>
                  <a:lnTo>
                    <a:pt x="37726" y="19806"/>
                  </a:lnTo>
                  <a:lnTo>
                    <a:pt x="37726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2" name="object 171">
              <a:extLst>
                <a:ext uri="{FF2B5EF4-FFF2-40B4-BE49-F238E27FC236}">
                  <a16:creationId xmlns:a16="http://schemas.microsoft.com/office/drawing/2014/main" id="{4F49CCF2-D06B-BB2C-88D1-2979BA86C006}"/>
                </a:ext>
              </a:extLst>
            </p:cNvPr>
            <p:cNvSpPr/>
            <p:nvPr/>
          </p:nvSpPr>
          <p:spPr>
            <a:xfrm>
              <a:off x="5384572" y="1701688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5252" y="0"/>
                  </a:moveTo>
                  <a:lnTo>
                    <a:pt x="0" y="0"/>
                  </a:lnTo>
                  <a:lnTo>
                    <a:pt x="0" y="17951"/>
                  </a:lnTo>
                  <a:lnTo>
                    <a:pt x="35252" y="17951"/>
                  </a:lnTo>
                  <a:lnTo>
                    <a:pt x="35252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3" name="object 172">
              <a:extLst>
                <a:ext uri="{FF2B5EF4-FFF2-40B4-BE49-F238E27FC236}">
                  <a16:creationId xmlns:a16="http://schemas.microsoft.com/office/drawing/2014/main" id="{5600249F-A1E6-14F7-A569-BE216E0A184F}"/>
                </a:ext>
              </a:extLst>
            </p:cNvPr>
            <p:cNvSpPr/>
            <p:nvPr/>
          </p:nvSpPr>
          <p:spPr>
            <a:xfrm>
              <a:off x="5420135" y="1702307"/>
              <a:ext cx="38100" cy="20320"/>
            </a:xfrm>
            <a:custGeom>
              <a:avLst/>
              <a:gdLst/>
              <a:ahLst/>
              <a:cxnLst/>
              <a:rect l="l" t="t" r="r" b="b"/>
              <a:pathLst>
                <a:path w="38100" h="20319">
                  <a:moveTo>
                    <a:pt x="37726" y="0"/>
                  </a:moveTo>
                  <a:lnTo>
                    <a:pt x="0" y="0"/>
                  </a:lnTo>
                  <a:lnTo>
                    <a:pt x="0" y="19806"/>
                  </a:lnTo>
                  <a:lnTo>
                    <a:pt x="37726" y="19806"/>
                  </a:lnTo>
                  <a:lnTo>
                    <a:pt x="37726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4" name="object 173">
              <a:extLst>
                <a:ext uri="{FF2B5EF4-FFF2-40B4-BE49-F238E27FC236}">
                  <a16:creationId xmlns:a16="http://schemas.microsoft.com/office/drawing/2014/main" id="{7A9A92A7-10EB-0307-D59D-9F36A5892631}"/>
                </a:ext>
              </a:extLst>
            </p:cNvPr>
            <p:cNvSpPr/>
            <p:nvPr/>
          </p:nvSpPr>
          <p:spPr>
            <a:xfrm>
              <a:off x="5420135" y="1701688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5252" y="0"/>
                  </a:moveTo>
                  <a:lnTo>
                    <a:pt x="0" y="0"/>
                  </a:lnTo>
                  <a:lnTo>
                    <a:pt x="0" y="17951"/>
                  </a:lnTo>
                  <a:lnTo>
                    <a:pt x="35252" y="17951"/>
                  </a:lnTo>
                  <a:lnTo>
                    <a:pt x="35252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5" name="object 174">
              <a:extLst>
                <a:ext uri="{FF2B5EF4-FFF2-40B4-BE49-F238E27FC236}">
                  <a16:creationId xmlns:a16="http://schemas.microsoft.com/office/drawing/2014/main" id="{EA304CA8-1CC8-5741-B0A1-CAB2173AE68B}"/>
                </a:ext>
              </a:extLst>
            </p:cNvPr>
            <p:cNvSpPr/>
            <p:nvPr/>
          </p:nvSpPr>
          <p:spPr>
            <a:xfrm>
              <a:off x="5455388" y="1702307"/>
              <a:ext cx="37465" cy="20320"/>
            </a:xfrm>
            <a:custGeom>
              <a:avLst/>
              <a:gdLst/>
              <a:ahLst/>
              <a:cxnLst/>
              <a:rect l="l" t="t" r="r" b="b"/>
              <a:pathLst>
                <a:path w="37464" h="20319">
                  <a:moveTo>
                    <a:pt x="37421" y="0"/>
                  </a:moveTo>
                  <a:lnTo>
                    <a:pt x="0" y="0"/>
                  </a:lnTo>
                  <a:lnTo>
                    <a:pt x="0" y="19806"/>
                  </a:lnTo>
                  <a:lnTo>
                    <a:pt x="37421" y="19806"/>
                  </a:lnTo>
                  <a:lnTo>
                    <a:pt x="37421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6" name="object 175">
              <a:extLst>
                <a:ext uri="{FF2B5EF4-FFF2-40B4-BE49-F238E27FC236}">
                  <a16:creationId xmlns:a16="http://schemas.microsoft.com/office/drawing/2014/main" id="{69601714-8E38-5D48-FF40-EF8D183BD754}"/>
                </a:ext>
              </a:extLst>
            </p:cNvPr>
            <p:cNvSpPr/>
            <p:nvPr/>
          </p:nvSpPr>
          <p:spPr>
            <a:xfrm>
              <a:off x="5455387" y="1701688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4947" y="0"/>
                  </a:moveTo>
                  <a:lnTo>
                    <a:pt x="0" y="0"/>
                  </a:lnTo>
                  <a:lnTo>
                    <a:pt x="0" y="17951"/>
                  </a:lnTo>
                  <a:lnTo>
                    <a:pt x="34947" y="17951"/>
                  </a:lnTo>
                  <a:lnTo>
                    <a:pt x="34947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7" name="object 176">
              <a:extLst>
                <a:ext uri="{FF2B5EF4-FFF2-40B4-BE49-F238E27FC236}">
                  <a16:creationId xmlns:a16="http://schemas.microsoft.com/office/drawing/2014/main" id="{52919E03-E576-0E81-78F2-E6FE32576A0A}"/>
                </a:ext>
              </a:extLst>
            </p:cNvPr>
            <p:cNvSpPr/>
            <p:nvPr/>
          </p:nvSpPr>
          <p:spPr>
            <a:xfrm>
              <a:off x="5490645" y="1702307"/>
              <a:ext cx="38100" cy="20320"/>
            </a:xfrm>
            <a:custGeom>
              <a:avLst/>
              <a:gdLst/>
              <a:ahLst/>
              <a:cxnLst/>
              <a:rect l="l" t="t" r="r" b="b"/>
              <a:pathLst>
                <a:path w="38100" h="20319">
                  <a:moveTo>
                    <a:pt x="37726" y="0"/>
                  </a:moveTo>
                  <a:lnTo>
                    <a:pt x="0" y="0"/>
                  </a:lnTo>
                  <a:lnTo>
                    <a:pt x="0" y="19806"/>
                  </a:lnTo>
                  <a:lnTo>
                    <a:pt x="37726" y="19806"/>
                  </a:lnTo>
                  <a:lnTo>
                    <a:pt x="37726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8" name="object 177">
              <a:extLst>
                <a:ext uri="{FF2B5EF4-FFF2-40B4-BE49-F238E27FC236}">
                  <a16:creationId xmlns:a16="http://schemas.microsoft.com/office/drawing/2014/main" id="{7EC30527-0CD9-59D2-F56C-981203629BC1}"/>
                </a:ext>
              </a:extLst>
            </p:cNvPr>
            <p:cNvSpPr/>
            <p:nvPr/>
          </p:nvSpPr>
          <p:spPr>
            <a:xfrm>
              <a:off x="5490644" y="1701688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5252" y="0"/>
                  </a:moveTo>
                  <a:lnTo>
                    <a:pt x="0" y="0"/>
                  </a:lnTo>
                  <a:lnTo>
                    <a:pt x="0" y="17951"/>
                  </a:lnTo>
                  <a:lnTo>
                    <a:pt x="35252" y="17951"/>
                  </a:lnTo>
                  <a:lnTo>
                    <a:pt x="35252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9" name="object 178">
              <a:extLst>
                <a:ext uri="{FF2B5EF4-FFF2-40B4-BE49-F238E27FC236}">
                  <a16:creationId xmlns:a16="http://schemas.microsoft.com/office/drawing/2014/main" id="{48CCD792-FB1E-03D4-17DF-1ED34362E804}"/>
                </a:ext>
              </a:extLst>
            </p:cNvPr>
            <p:cNvSpPr/>
            <p:nvPr/>
          </p:nvSpPr>
          <p:spPr>
            <a:xfrm>
              <a:off x="5525897" y="1702307"/>
              <a:ext cx="38100" cy="20320"/>
            </a:xfrm>
            <a:custGeom>
              <a:avLst/>
              <a:gdLst/>
              <a:ahLst/>
              <a:cxnLst/>
              <a:rect l="l" t="t" r="r" b="b"/>
              <a:pathLst>
                <a:path w="38100" h="20319">
                  <a:moveTo>
                    <a:pt x="37719" y="0"/>
                  </a:moveTo>
                  <a:lnTo>
                    <a:pt x="16078" y="0"/>
                  </a:lnTo>
                  <a:lnTo>
                    <a:pt x="0" y="0"/>
                  </a:lnTo>
                  <a:lnTo>
                    <a:pt x="0" y="19812"/>
                  </a:lnTo>
                  <a:lnTo>
                    <a:pt x="16078" y="19812"/>
                  </a:lnTo>
                  <a:lnTo>
                    <a:pt x="37719" y="19812"/>
                  </a:lnTo>
                  <a:lnTo>
                    <a:pt x="37719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0" name="object 179">
              <a:extLst>
                <a:ext uri="{FF2B5EF4-FFF2-40B4-BE49-F238E27FC236}">
                  <a16:creationId xmlns:a16="http://schemas.microsoft.com/office/drawing/2014/main" id="{DA9D5E62-C4C6-0C6F-A4FB-DE5145C338DE}"/>
                </a:ext>
              </a:extLst>
            </p:cNvPr>
            <p:cNvSpPr/>
            <p:nvPr/>
          </p:nvSpPr>
          <p:spPr>
            <a:xfrm>
              <a:off x="5525897" y="1701688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5252" y="0"/>
                  </a:moveTo>
                  <a:lnTo>
                    <a:pt x="0" y="0"/>
                  </a:lnTo>
                  <a:lnTo>
                    <a:pt x="0" y="17951"/>
                  </a:lnTo>
                  <a:lnTo>
                    <a:pt x="35252" y="17951"/>
                  </a:lnTo>
                  <a:lnTo>
                    <a:pt x="35252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1" name="object 180">
              <a:extLst>
                <a:ext uri="{FF2B5EF4-FFF2-40B4-BE49-F238E27FC236}">
                  <a16:creationId xmlns:a16="http://schemas.microsoft.com/office/drawing/2014/main" id="{3ACE2EF0-9793-8E3C-B6BE-6DF83552A085}"/>
                </a:ext>
              </a:extLst>
            </p:cNvPr>
            <p:cNvSpPr/>
            <p:nvPr/>
          </p:nvSpPr>
          <p:spPr>
            <a:xfrm>
              <a:off x="5561150" y="1702307"/>
              <a:ext cx="37465" cy="20320"/>
            </a:xfrm>
            <a:custGeom>
              <a:avLst/>
              <a:gdLst/>
              <a:ahLst/>
              <a:cxnLst/>
              <a:rect l="l" t="t" r="r" b="b"/>
              <a:pathLst>
                <a:path w="37464" h="20319">
                  <a:moveTo>
                    <a:pt x="37421" y="0"/>
                  </a:moveTo>
                  <a:lnTo>
                    <a:pt x="0" y="0"/>
                  </a:lnTo>
                  <a:lnTo>
                    <a:pt x="0" y="19806"/>
                  </a:lnTo>
                  <a:lnTo>
                    <a:pt x="37421" y="19806"/>
                  </a:lnTo>
                  <a:lnTo>
                    <a:pt x="37421" y="0"/>
                  </a:lnTo>
                  <a:close/>
                </a:path>
              </a:pathLst>
            </a:custGeom>
            <a:solidFill>
              <a:srgbClr val="A4B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2" name="object 181">
              <a:extLst>
                <a:ext uri="{FF2B5EF4-FFF2-40B4-BE49-F238E27FC236}">
                  <a16:creationId xmlns:a16="http://schemas.microsoft.com/office/drawing/2014/main" id="{FD94D4CA-626C-181B-C45C-39ABE3C5B02A}"/>
                </a:ext>
              </a:extLst>
            </p:cNvPr>
            <p:cNvSpPr/>
            <p:nvPr/>
          </p:nvSpPr>
          <p:spPr>
            <a:xfrm>
              <a:off x="5561150" y="1701688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4947" y="0"/>
                  </a:moveTo>
                  <a:lnTo>
                    <a:pt x="0" y="0"/>
                  </a:lnTo>
                  <a:lnTo>
                    <a:pt x="0" y="17951"/>
                  </a:lnTo>
                  <a:lnTo>
                    <a:pt x="34947" y="17951"/>
                  </a:lnTo>
                  <a:lnTo>
                    <a:pt x="34947" y="0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3" name="object 182">
              <a:extLst>
                <a:ext uri="{FF2B5EF4-FFF2-40B4-BE49-F238E27FC236}">
                  <a16:creationId xmlns:a16="http://schemas.microsoft.com/office/drawing/2014/main" id="{30CD27F7-F9EF-73A6-B60A-F0B310B45534}"/>
                </a:ext>
              </a:extLst>
            </p:cNvPr>
            <p:cNvSpPr/>
            <p:nvPr/>
          </p:nvSpPr>
          <p:spPr>
            <a:xfrm>
              <a:off x="5300149" y="1799123"/>
              <a:ext cx="146685" cy="52705"/>
            </a:xfrm>
            <a:custGeom>
              <a:avLst/>
              <a:gdLst/>
              <a:ahLst/>
              <a:cxnLst/>
              <a:rect l="l" t="t" r="r" b="b"/>
              <a:pathLst>
                <a:path w="146685" h="52705">
                  <a:moveTo>
                    <a:pt x="18114" y="0"/>
                  </a:moveTo>
                  <a:lnTo>
                    <a:pt x="0" y="362"/>
                  </a:lnTo>
                  <a:lnTo>
                    <a:pt x="28808" y="12796"/>
                  </a:lnTo>
                  <a:lnTo>
                    <a:pt x="48165" y="30190"/>
                  </a:lnTo>
                  <a:lnTo>
                    <a:pt x="59055" y="45670"/>
                  </a:lnTo>
                  <a:lnTo>
                    <a:pt x="62466" y="52358"/>
                  </a:lnTo>
                  <a:lnTo>
                    <a:pt x="127715" y="52358"/>
                  </a:lnTo>
                  <a:lnTo>
                    <a:pt x="146271" y="16149"/>
                  </a:lnTo>
                  <a:lnTo>
                    <a:pt x="109196" y="5195"/>
                  </a:lnTo>
                  <a:lnTo>
                    <a:pt x="60495" y="711"/>
                  </a:lnTo>
                  <a:lnTo>
                    <a:pt x="18114" y="0"/>
                  </a:lnTo>
                  <a:close/>
                </a:path>
              </a:pathLst>
            </a:custGeom>
            <a:solidFill>
              <a:srgbClr val="EDECE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4" name="object 183">
              <a:extLst>
                <a:ext uri="{FF2B5EF4-FFF2-40B4-BE49-F238E27FC236}">
                  <a16:creationId xmlns:a16="http://schemas.microsoft.com/office/drawing/2014/main" id="{47A7B4F9-167D-023D-0F43-EB84B2967701}"/>
                </a:ext>
              </a:extLst>
            </p:cNvPr>
            <p:cNvSpPr/>
            <p:nvPr/>
          </p:nvSpPr>
          <p:spPr>
            <a:xfrm>
              <a:off x="5300149" y="1799123"/>
              <a:ext cx="146685" cy="52705"/>
            </a:xfrm>
            <a:custGeom>
              <a:avLst/>
              <a:gdLst/>
              <a:ahLst/>
              <a:cxnLst/>
              <a:rect l="l" t="t" r="r" b="b"/>
              <a:pathLst>
                <a:path w="146685" h="52705">
                  <a:moveTo>
                    <a:pt x="146271" y="16149"/>
                  </a:moveTo>
                  <a:lnTo>
                    <a:pt x="127715" y="52358"/>
                  </a:lnTo>
                  <a:lnTo>
                    <a:pt x="62466" y="52358"/>
                  </a:lnTo>
                  <a:lnTo>
                    <a:pt x="59055" y="45670"/>
                  </a:lnTo>
                  <a:lnTo>
                    <a:pt x="48165" y="30190"/>
                  </a:lnTo>
                  <a:lnTo>
                    <a:pt x="28808" y="12796"/>
                  </a:lnTo>
                  <a:lnTo>
                    <a:pt x="0" y="362"/>
                  </a:lnTo>
                  <a:lnTo>
                    <a:pt x="18114" y="0"/>
                  </a:lnTo>
                  <a:lnTo>
                    <a:pt x="60495" y="711"/>
                  </a:lnTo>
                  <a:lnTo>
                    <a:pt x="109196" y="5195"/>
                  </a:lnTo>
                  <a:lnTo>
                    <a:pt x="146271" y="16149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5" name="object 184">
              <a:extLst>
                <a:ext uri="{FF2B5EF4-FFF2-40B4-BE49-F238E27FC236}">
                  <a16:creationId xmlns:a16="http://schemas.microsoft.com/office/drawing/2014/main" id="{A5DBF0E8-2B8A-1E8C-E4F7-CFC79B5845BA}"/>
                </a:ext>
              </a:extLst>
            </p:cNvPr>
            <p:cNvSpPr/>
            <p:nvPr/>
          </p:nvSpPr>
          <p:spPr>
            <a:xfrm>
              <a:off x="5185421" y="1736041"/>
              <a:ext cx="440055" cy="130810"/>
            </a:xfrm>
            <a:custGeom>
              <a:avLst/>
              <a:gdLst/>
              <a:ahLst/>
              <a:cxnLst/>
              <a:rect l="l" t="t" r="r" b="b"/>
              <a:pathLst>
                <a:path w="440054" h="130810">
                  <a:moveTo>
                    <a:pt x="440029" y="0"/>
                  </a:moveTo>
                  <a:lnTo>
                    <a:pt x="370781" y="0"/>
                  </a:lnTo>
                  <a:lnTo>
                    <a:pt x="350679" y="12378"/>
                  </a:lnTo>
                  <a:lnTo>
                    <a:pt x="0" y="12377"/>
                  </a:lnTo>
                  <a:lnTo>
                    <a:pt x="0" y="28783"/>
                  </a:lnTo>
                  <a:lnTo>
                    <a:pt x="25357" y="28783"/>
                  </a:lnTo>
                  <a:lnTo>
                    <a:pt x="58754" y="67468"/>
                  </a:lnTo>
                  <a:lnTo>
                    <a:pt x="207849" y="74544"/>
                  </a:lnTo>
                  <a:lnTo>
                    <a:pt x="292234" y="96446"/>
                  </a:lnTo>
                  <a:lnTo>
                    <a:pt x="329769" y="119566"/>
                  </a:lnTo>
                  <a:lnTo>
                    <a:pt x="338311" y="130296"/>
                  </a:lnTo>
                  <a:lnTo>
                    <a:pt x="384473" y="100145"/>
                  </a:lnTo>
                  <a:lnTo>
                    <a:pt x="416075" y="56443"/>
                  </a:lnTo>
                  <a:lnTo>
                    <a:pt x="434225" y="17094"/>
                  </a:lnTo>
                  <a:lnTo>
                    <a:pt x="440029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6" name="object 185">
              <a:extLst>
                <a:ext uri="{FF2B5EF4-FFF2-40B4-BE49-F238E27FC236}">
                  <a16:creationId xmlns:a16="http://schemas.microsoft.com/office/drawing/2014/main" id="{8AC5B39C-E2D8-B6B4-676F-780FEC22D450}"/>
                </a:ext>
              </a:extLst>
            </p:cNvPr>
            <p:cNvSpPr/>
            <p:nvPr/>
          </p:nvSpPr>
          <p:spPr>
            <a:xfrm>
              <a:off x="5185421" y="1736041"/>
              <a:ext cx="440055" cy="130810"/>
            </a:xfrm>
            <a:custGeom>
              <a:avLst/>
              <a:gdLst/>
              <a:ahLst/>
              <a:cxnLst/>
              <a:rect l="l" t="t" r="r" b="b"/>
              <a:pathLst>
                <a:path w="440054" h="130810">
                  <a:moveTo>
                    <a:pt x="0" y="12377"/>
                  </a:moveTo>
                  <a:lnTo>
                    <a:pt x="350679" y="12378"/>
                  </a:lnTo>
                  <a:lnTo>
                    <a:pt x="370781" y="0"/>
                  </a:lnTo>
                  <a:lnTo>
                    <a:pt x="440029" y="0"/>
                  </a:lnTo>
                  <a:lnTo>
                    <a:pt x="434225" y="17094"/>
                  </a:lnTo>
                  <a:lnTo>
                    <a:pt x="416075" y="56443"/>
                  </a:lnTo>
                  <a:lnTo>
                    <a:pt x="384473" y="100145"/>
                  </a:lnTo>
                  <a:lnTo>
                    <a:pt x="338311" y="130296"/>
                  </a:lnTo>
                  <a:lnTo>
                    <a:pt x="329769" y="119566"/>
                  </a:lnTo>
                  <a:lnTo>
                    <a:pt x="292234" y="96446"/>
                  </a:lnTo>
                  <a:lnTo>
                    <a:pt x="207849" y="74544"/>
                  </a:lnTo>
                  <a:lnTo>
                    <a:pt x="58754" y="67468"/>
                  </a:lnTo>
                  <a:lnTo>
                    <a:pt x="25357" y="28783"/>
                  </a:lnTo>
                  <a:lnTo>
                    <a:pt x="0" y="28783"/>
                  </a:lnTo>
                  <a:lnTo>
                    <a:pt x="0" y="12377"/>
                  </a:lnTo>
                  <a:close/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7" name="object 186">
              <a:extLst>
                <a:ext uri="{FF2B5EF4-FFF2-40B4-BE49-F238E27FC236}">
                  <a16:creationId xmlns:a16="http://schemas.microsoft.com/office/drawing/2014/main" id="{26387F64-7CBA-40AD-CFD2-4529DDB030E8}"/>
                </a:ext>
              </a:extLst>
            </p:cNvPr>
            <p:cNvSpPr/>
            <p:nvPr/>
          </p:nvSpPr>
          <p:spPr>
            <a:xfrm>
              <a:off x="5175834" y="1702924"/>
              <a:ext cx="67945" cy="45720"/>
            </a:xfrm>
            <a:custGeom>
              <a:avLst/>
              <a:gdLst/>
              <a:ahLst/>
              <a:cxnLst/>
              <a:rect l="l" t="t" r="r" b="b"/>
              <a:pathLst>
                <a:path w="67945" h="45719">
                  <a:moveTo>
                    <a:pt x="37727" y="0"/>
                  </a:moveTo>
                  <a:lnTo>
                    <a:pt x="0" y="0"/>
                  </a:lnTo>
                  <a:lnTo>
                    <a:pt x="4020" y="12382"/>
                  </a:lnTo>
                  <a:lnTo>
                    <a:pt x="17317" y="12382"/>
                  </a:lnTo>
                  <a:lnTo>
                    <a:pt x="21028" y="19496"/>
                  </a:lnTo>
                  <a:lnTo>
                    <a:pt x="11751" y="45494"/>
                  </a:lnTo>
                  <a:lnTo>
                    <a:pt x="67413" y="45494"/>
                  </a:lnTo>
                  <a:lnTo>
                    <a:pt x="67413" y="33425"/>
                  </a:lnTo>
                  <a:lnTo>
                    <a:pt x="45151" y="18260"/>
                  </a:lnTo>
                  <a:lnTo>
                    <a:pt x="37727" y="0"/>
                  </a:lnTo>
                  <a:close/>
                </a:path>
              </a:pathLst>
            </a:custGeom>
            <a:solidFill>
              <a:srgbClr val="EDECE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8" name="object 187">
              <a:extLst>
                <a:ext uri="{FF2B5EF4-FFF2-40B4-BE49-F238E27FC236}">
                  <a16:creationId xmlns:a16="http://schemas.microsoft.com/office/drawing/2014/main" id="{7CB33E2E-C9D4-9DF2-E9EB-419439C710B1}"/>
                </a:ext>
              </a:extLst>
            </p:cNvPr>
            <p:cNvSpPr/>
            <p:nvPr/>
          </p:nvSpPr>
          <p:spPr>
            <a:xfrm>
              <a:off x="5173979" y="1702306"/>
              <a:ext cx="71120" cy="48895"/>
            </a:xfrm>
            <a:custGeom>
              <a:avLst/>
              <a:gdLst/>
              <a:ahLst/>
              <a:cxnLst/>
              <a:rect l="l" t="t" r="r" b="b"/>
              <a:pathLst>
                <a:path w="71120" h="48894">
                  <a:moveTo>
                    <a:pt x="22609" y="15102"/>
                  </a:moveTo>
                  <a:lnTo>
                    <a:pt x="5751" y="15102"/>
                  </a:lnTo>
                  <a:lnTo>
                    <a:pt x="18218" y="15164"/>
                  </a:lnTo>
                  <a:lnTo>
                    <a:pt x="20712" y="20383"/>
                  </a:lnTo>
                  <a:lnTo>
                    <a:pt x="11896" y="45090"/>
                  </a:lnTo>
                  <a:lnTo>
                    <a:pt x="11751" y="45184"/>
                  </a:lnTo>
                  <a:lnTo>
                    <a:pt x="11751" y="47044"/>
                  </a:lnTo>
                  <a:lnTo>
                    <a:pt x="12041" y="47237"/>
                  </a:lnTo>
                  <a:lnTo>
                    <a:pt x="12678" y="47662"/>
                  </a:lnTo>
                  <a:lnTo>
                    <a:pt x="13606" y="48280"/>
                  </a:lnTo>
                  <a:lnTo>
                    <a:pt x="69269" y="48280"/>
                  </a:lnTo>
                  <a:lnTo>
                    <a:pt x="69656" y="47971"/>
                  </a:lnTo>
                  <a:lnTo>
                    <a:pt x="70196" y="47971"/>
                  </a:lnTo>
                  <a:lnTo>
                    <a:pt x="70574" y="47237"/>
                  </a:lnTo>
                  <a:lnTo>
                    <a:pt x="70814" y="47044"/>
                  </a:lnTo>
                  <a:lnTo>
                    <a:pt x="70814" y="46734"/>
                  </a:lnTo>
                  <a:lnTo>
                    <a:pt x="71124" y="46112"/>
                  </a:lnTo>
                  <a:lnTo>
                    <a:pt x="71124" y="43948"/>
                  </a:lnTo>
                  <a:lnTo>
                    <a:pt x="16501" y="43948"/>
                  </a:lnTo>
                  <a:lnTo>
                    <a:pt x="25048" y="21046"/>
                  </a:lnTo>
                  <a:lnTo>
                    <a:pt x="24872" y="20428"/>
                  </a:lnTo>
                  <a:lnTo>
                    <a:pt x="24739" y="19187"/>
                  </a:lnTo>
                  <a:lnTo>
                    <a:pt x="22609" y="15102"/>
                  </a:lnTo>
                  <a:close/>
                </a:path>
                <a:path w="71120" h="48894">
                  <a:moveTo>
                    <a:pt x="67104" y="43948"/>
                  </a:moveTo>
                  <a:lnTo>
                    <a:pt x="16501" y="43948"/>
                  </a:lnTo>
                  <a:lnTo>
                    <a:pt x="67104" y="43948"/>
                  </a:lnTo>
                  <a:close/>
                </a:path>
                <a:path w="71120" h="48894">
                  <a:moveTo>
                    <a:pt x="71124" y="43948"/>
                  </a:moveTo>
                  <a:lnTo>
                    <a:pt x="67104" y="43948"/>
                  </a:lnTo>
                  <a:lnTo>
                    <a:pt x="71124" y="43948"/>
                  </a:lnTo>
                  <a:close/>
                </a:path>
                <a:path w="71120" h="48894">
                  <a:moveTo>
                    <a:pt x="71124" y="43948"/>
                  </a:moveTo>
                  <a:lnTo>
                    <a:pt x="67104" y="43948"/>
                  </a:lnTo>
                  <a:lnTo>
                    <a:pt x="71124" y="43948"/>
                  </a:lnTo>
                  <a:close/>
                </a:path>
                <a:path w="71120" h="48894">
                  <a:moveTo>
                    <a:pt x="42589" y="2786"/>
                  </a:moveTo>
                  <a:lnTo>
                    <a:pt x="4855" y="2786"/>
                  </a:lnTo>
                  <a:lnTo>
                    <a:pt x="37951" y="2786"/>
                  </a:lnTo>
                  <a:lnTo>
                    <a:pt x="45151" y="19496"/>
                  </a:lnTo>
                  <a:lnTo>
                    <a:pt x="45406" y="19703"/>
                  </a:lnTo>
                  <a:lnTo>
                    <a:pt x="45769" y="20428"/>
                  </a:lnTo>
                  <a:lnTo>
                    <a:pt x="67104" y="35255"/>
                  </a:lnTo>
                  <a:lnTo>
                    <a:pt x="67104" y="43948"/>
                  </a:lnTo>
                  <a:lnTo>
                    <a:pt x="71124" y="43948"/>
                  </a:lnTo>
                  <a:lnTo>
                    <a:pt x="71124" y="34043"/>
                  </a:lnTo>
                  <a:lnTo>
                    <a:pt x="70196" y="32188"/>
                  </a:lnTo>
                  <a:lnTo>
                    <a:pt x="69759" y="32188"/>
                  </a:lnTo>
                  <a:lnTo>
                    <a:pt x="48573" y="17254"/>
                  </a:lnTo>
                  <a:lnTo>
                    <a:pt x="42589" y="2786"/>
                  </a:lnTo>
                  <a:close/>
                </a:path>
                <a:path w="71120" h="48894">
                  <a:moveTo>
                    <a:pt x="41436" y="0"/>
                  </a:moveTo>
                  <a:lnTo>
                    <a:pt x="0" y="0"/>
                  </a:lnTo>
                  <a:lnTo>
                    <a:pt x="0" y="1859"/>
                  </a:lnTo>
                  <a:lnTo>
                    <a:pt x="240" y="1978"/>
                  </a:lnTo>
                  <a:lnTo>
                    <a:pt x="4020" y="13618"/>
                  </a:lnTo>
                  <a:lnTo>
                    <a:pt x="4020" y="14237"/>
                  </a:lnTo>
                  <a:lnTo>
                    <a:pt x="5257" y="14855"/>
                  </a:lnTo>
                  <a:lnTo>
                    <a:pt x="5566" y="15164"/>
                  </a:lnTo>
                  <a:lnTo>
                    <a:pt x="5751" y="15102"/>
                  </a:lnTo>
                  <a:lnTo>
                    <a:pt x="22609" y="15102"/>
                  </a:lnTo>
                  <a:lnTo>
                    <a:pt x="21028" y="12069"/>
                  </a:lnTo>
                  <a:lnTo>
                    <a:pt x="19612" y="11219"/>
                  </a:lnTo>
                  <a:lnTo>
                    <a:pt x="19327" y="11219"/>
                  </a:lnTo>
                  <a:lnTo>
                    <a:pt x="19172" y="11141"/>
                  </a:lnTo>
                  <a:lnTo>
                    <a:pt x="7359" y="11141"/>
                  </a:lnTo>
                  <a:lnTo>
                    <a:pt x="4855" y="2786"/>
                  </a:lnTo>
                  <a:lnTo>
                    <a:pt x="42589" y="2786"/>
                  </a:lnTo>
                  <a:lnTo>
                    <a:pt x="41436" y="0"/>
                  </a:lnTo>
                  <a:close/>
                </a:path>
                <a:path w="71120" h="48894">
                  <a:moveTo>
                    <a:pt x="19482" y="11141"/>
                  </a:moveTo>
                  <a:lnTo>
                    <a:pt x="19327" y="11219"/>
                  </a:lnTo>
                  <a:lnTo>
                    <a:pt x="19612" y="11219"/>
                  </a:lnTo>
                  <a:lnTo>
                    <a:pt x="19482" y="11141"/>
                  </a:lnTo>
                  <a:close/>
                </a:path>
                <a:path w="71120" h="48894">
                  <a:moveTo>
                    <a:pt x="19612" y="11219"/>
                  </a:moveTo>
                  <a:lnTo>
                    <a:pt x="19327" y="11219"/>
                  </a:lnTo>
                  <a:lnTo>
                    <a:pt x="19612" y="11219"/>
                  </a:lnTo>
                  <a:close/>
                </a:path>
              </a:pathLst>
            </a:custGeom>
            <a:solidFill>
              <a:srgbClr val="3A3A3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9" name="object 188">
              <a:extLst>
                <a:ext uri="{FF2B5EF4-FFF2-40B4-BE49-F238E27FC236}">
                  <a16:creationId xmlns:a16="http://schemas.microsoft.com/office/drawing/2014/main" id="{4F99EFA8-2A28-CC7D-5D6C-0831238140F3}"/>
                </a:ext>
              </a:extLst>
            </p:cNvPr>
            <p:cNvSpPr/>
            <p:nvPr/>
          </p:nvSpPr>
          <p:spPr>
            <a:xfrm>
              <a:off x="5241084" y="1764824"/>
              <a:ext cx="346710" cy="17145"/>
            </a:xfrm>
            <a:custGeom>
              <a:avLst/>
              <a:gdLst/>
              <a:ahLst/>
              <a:cxnLst/>
              <a:rect l="l" t="t" r="r" b="b"/>
              <a:pathLst>
                <a:path w="346710" h="17144">
                  <a:moveTo>
                    <a:pt x="206264" y="0"/>
                  </a:moveTo>
                  <a:lnTo>
                    <a:pt x="346356" y="0"/>
                  </a:lnTo>
                  <a:lnTo>
                    <a:pt x="338927" y="16710"/>
                  </a:lnTo>
                  <a:lnTo>
                    <a:pt x="239043" y="16710"/>
                  </a:lnTo>
                </a:path>
                <a:path w="346710" h="17144">
                  <a:moveTo>
                    <a:pt x="0" y="0"/>
                  </a:moveTo>
                  <a:lnTo>
                    <a:pt x="0" y="0"/>
                  </a:lnTo>
                  <a:lnTo>
                    <a:pt x="41131" y="0"/>
                  </a:lnTo>
                </a:path>
              </a:pathLst>
            </a:custGeom>
            <a:ln w="4023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90" name="object 189">
              <a:extLst>
                <a:ext uri="{FF2B5EF4-FFF2-40B4-BE49-F238E27FC236}">
                  <a16:creationId xmlns:a16="http://schemas.microsoft.com/office/drawing/2014/main" id="{99654B4B-DB96-DD9E-6003-7999B40F469F}"/>
                </a:ext>
              </a:extLst>
            </p:cNvPr>
            <p:cNvSpPr/>
            <p:nvPr/>
          </p:nvSpPr>
          <p:spPr>
            <a:xfrm>
              <a:off x="5303860" y="1802272"/>
              <a:ext cx="59055" cy="33020"/>
            </a:xfrm>
            <a:custGeom>
              <a:avLst/>
              <a:gdLst/>
              <a:ahLst/>
              <a:cxnLst/>
              <a:rect l="l" t="t" r="r" b="b"/>
              <a:pathLst>
                <a:path w="59054" h="33019">
                  <a:moveTo>
                    <a:pt x="0" y="0"/>
                  </a:moveTo>
                  <a:lnTo>
                    <a:pt x="0" y="32497"/>
                  </a:lnTo>
                  <a:lnTo>
                    <a:pt x="51644" y="32497"/>
                  </a:lnTo>
                  <a:lnTo>
                    <a:pt x="58756" y="25688"/>
                  </a:lnTo>
                  <a:lnTo>
                    <a:pt x="27528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878A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91" name="object 190">
              <a:extLst>
                <a:ext uri="{FF2B5EF4-FFF2-40B4-BE49-F238E27FC236}">
                  <a16:creationId xmlns:a16="http://schemas.microsoft.com/office/drawing/2014/main" id="{5DC39C24-D183-389C-A5AE-CA17A001F28D}"/>
                </a:ext>
              </a:extLst>
            </p:cNvPr>
            <p:cNvSpPr/>
            <p:nvPr/>
          </p:nvSpPr>
          <p:spPr>
            <a:xfrm>
              <a:off x="5303859" y="1802272"/>
              <a:ext cx="59055" cy="33020"/>
            </a:xfrm>
            <a:custGeom>
              <a:avLst/>
              <a:gdLst/>
              <a:ahLst/>
              <a:cxnLst/>
              <a:rect l="l" t="t" r="r" b="b"/>
              <a:pathLst>
                <a:path w="59054" h="33019">
                  <a:moveTo>
                    <a:pt x="43296" y="32497"/>
                  </a:moveTo>
                  <a:lnTo>
                    <a:pt x="0" y="32497"/>
                  </a:lnTo>
                  <a:lnTo>
                    <a:pt x="0" y="0"/>
                  </a:lnTo>
                  <a:lnTo>
                    <a:pt x="43296" y="1859"/>
                  </a:lnTo>
                  <a:lnTo>
                    <a:pt x="58756" y="17023"/>
                  </a:lnTo>
                  <a:lnTo>
                    <a:pt x="58756" y="17332"/>
                  </a:lnTo>
                  <a:lnTo>
                    <a:pt x="58756" y="25688"/>
                  </a:lnTo>
                  <a:lnTo>
                    <a:pt x="51644" y="32497"/>
                  </a:lnTo>
                  <a:lnTo>
                    <a:pt x="43296" y="32497"/>
                  </a:lnTo>
                  <a:close/>
                </a:path>
              </a:pathLst>
            </a:custGeom>
            <a:ln w="3404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92" name="object 191">
              <a:extLst>
                <a:ext uri="{FF2B5EF4-FFF2-40B4-BE49-F238E27FC236}">
                  <a16:creationId xmlns:a16="http://schemas.microsoft.com/office/drawing/2014/main" id="{541AD4B8-A905-AC46-E8B4-7463E1824A19}"/>
                </a:ext>
              </a:extLst>
            </p:cNvPr>
            <p:cNvSpPr/>
            <p:nvPr/>
          </p:nvSpPr>
          <p:spPr>
            <a:xfrm>
              <a:off x="5262114" y="1801345"/>
              <a:ext cx="52069" cy="23495"/>
            </a:xfrm>
            <a:custGeom>
              <a:avLst/>
              <a:gdLst/>
              <a:ahLst/>
              <a:cxnLst/>
              <a:rect l="l" t="t" r="r" b="b"/>
              <a:pathLst>
                <a:path w="52070" h="23494">
                  <a:moveTo>
                    <a:pt x="0" y="0"/>
                  </a:moveTo>
                  <a:lnTo>
                    <a:pt x="0" y="23210"/>
                  </a:lnTo>
                  <a:lnTo>
                    <a:pt x="46693" y="23210"/>
                  </a:lnTo>
                  <a:lnTo>
                    <a:pt x="51953" y="17951"/>
                  </a:lnTo>
                  <a:lnTo>
                    <a:pt x="51953" y="5568"/>
                  </a:lnTo>
                  <a:lnTo>
                    <a:pt x="46693" y="618"/>
                  </a:lnTo>
                  <a:lnTo>
                    <a:pt x="40509" y="6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AFB1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93" name="object 192">
              <a:extLst>
                <a:ext uri="{FF2B5EF4-FFF2-40B4-BE49-F238E27FC236}">
                  <a16:creationId xmlns:a16="http://schemas.microsoft.com/office/drawing/2014/main" id="{DCFC4049-FCF0-E28A-C57A-E6BE2CA7D422}"/>
                </a:ext>
              </a:extLst>
            </p:cNvPr>
            <p:cNvSpPr/>
            <p:nvPr/>
          </p:nvSpPr>
          <p:spPr>
            <a:xfrm>
              <a:off x="5262114" y="1801345"/>
              <a:ext cx="52069" cy="23495"/>
            </a:xfrm>
            <a:custGeom>
              <a:avLst/>
              <a:gdLst/>
              <a:ahLst/>
              <a:cxnLst/>
              <a:rect l="l" t="t" r="r" b="b"/>
              <a:pathLst>
                <a:path w="52070" h="23494">
                  <a:moveTo>
                    <a:pt x="40509" y="23210"/>
                  </a:moveTo>
                  <a:lnTo>
                    <a:pt x="0" y="23210"/>
                  </a:lnTo>
                  <a:lnTo>
                    <a:pt x="0" y="0"/>
                  </a:lnTo>
                  <a:lnTo>
                    <a:pt x="40509" y="618"/>
                  </a:lnTo>
                  <a:lnTo>
                    <a:pt x="46693" y="618"/>
                  </a:lnTo>
                  <a:lnTo>
                    <a:pt x="51953" y="5568"/>
                  </a:lnTo>
                  <a:lnTo>
                    <a:pt x="51953" y="11759"/>
                  </a:lnTo>
                  <a:lnTo>
                    <a:pt x="51953" y="12069"/>
                  </a:lnTo>
                  <a:lnTo>
                    <a:pt x="51953" y="17951"/>
                  </a:lnTo>
                  <a:lnTo>
                    <a:pt x="46693" y="23210"/>
                  </a:lnTo>
                  <a:lnTo>
                    <a:pt x="40509" y="23210"/>
                  </a:lnTo>
                  <a:close/>
                </a:path>
              </a:pathLst>
            </a:custGeom>
            <a:ln w="3404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94" name="object 193">
              <a:extLst>
                <a:ext uri="{FF2B5EF4-FFF2-40B4-BE49-F238E27FC236}">
                  <a16:creationId xmlns:a16="http://schemas.microsoft.com/office/drawing/2014/main" id="{63CBFA43-4A9C-6D5C-2D61-746DD1790E7C}"/>
                </a:ext>
              </a:extLst>
            </p:cNvPr>
            <p:cNvSpPr/>
            <p:nvPr/>
          </p:nvSpPr>
          <p:spPr>
            <a:xfrm>
              <a:off x="5243867" y="1801345"/>
              <a:ext cx="26670" cy="16510"/>
            </a:xfrm>
            <a:custGeom>
              <a:avLst/>
              <a:gdLst/>
              <a:ahLst/>
              <a:cxnLst/>
              <a:rect l="l" t="t" r="r" b="b"/>
              <a:pathLst>
                <a:path w="26670" h="16510">
                  <a:moveTo>
                    <a:pt x="22884" y="0"/>
                  </a:moveTo>
                  <a:lnTo>
                    <a:pt x="0" y="0"/>
                  </a:lnTo>
                  <a:lnTo>
                    <a:pt x="0" y="16092"/>
                  </a:lnTo>
                  <a:lnTo>
                    <a:pt x="22884" y="16092"/>
                  </a:lnTo>
                  <a:lnTo>
                    <a:pt x="26595" y="12378"/>
                  </a:lnTo>
                  <a:lnTo>
                    <a:pt x="26595" y="3404"/>
                  </a:lnTo>
                  <a:lnTo>
                    <a:pt x="22884" y="0"/>
                  </a:lnTo>
                  <a:close/>
                </a:path>
              </a:pathLst>
            </a:custGeom>
            <a:solidFill>
              <a:srgbClr val="E8E9E9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95" name="object 194">
              <a:extLst>
                <a:ext uri="{FF2B5EF4-FFF2-40B4-BE49-F238E27FC236}">
                  <a16:creationId xmlns:a16="http://schemas.microsoft.com/office/drawing/2014/main" id="{CB029BA6-E0D2-8621-BE92-25919C20F34F}"/>
                </a:ext>
              </a:extLst>
            </p:cNvPr>
            <p:cNvSpPr/>
            <p:nvPr/>
          </p:nvSpPr>
          <p:spPr>
            <a:xfrm>
              <a:off x="5243867" y="1801345"/>
              <a:ext cx="26670" cy="16510"/>
            </a:xfrm>
            <a:custGeom>
              <a:avLst/>
              <a:gdLst/>
              <a:ahLst/>
              <a:cxnLst/>
              <a:rect l="l" t="t" r="r" b="b"/>
              <a:pathLst>
                <a:path w="26670" h="16510">
                  <a:moveTo>
                    <a:pt x="18246" y="16092"/>
                  </a:moveTo>
                  <a:lnTo>
                    <a:pt x="0" y="16092"/>
                  </a:lnTo>
                  <a:lnTo>
                    <a:pt x="0" y="0"/>
                  </a:lnTo>
                  <a:lnTo>
                    <a:pt x="18246" y="0"/>
                  </a:lnTo>
                  <a:lnTo>
                    <a:pt x="22884" y="0"/>
                  </a:lnTo>
                  <a:lnTo>
                    <a:pt x="26595" y="3404"/>
                  </a:lnTo>
                  <a:lnTo>
                    <a:pt x="26595" y="7736"/>
                  </a:lnTo>
                  <a:lnTo>
                    <a:pt x="26595" y="8046"/>
                  </a:lnTo>
                  <a:lnTo>
                    <a:pt x="26595" y="12378"/>
                  </a:lnTo>
                  <a:lnTo>
                    <a:pt x="22884" y="16092"/>
                  </a:lnTo>
                  <a:lnTo>
                    <a:pt x="18246" y="16092"/>
                  </a:lnTo>
                  <a:close/>
                </a:path>
              </a:pathLst>
            </a:custGeom>
            <a:ln w="3404">
              <a:solidFill>
                <a:srgbClr val="433C4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196" name="object 195">
              <a:extLst>
                <a:ext uri="{FF2B5EF4-FFF2-40B4-BE49-F238E27FC236}">
                  <a16:creationId xmlns:a16="http://schemas.microsoft.com/office/drawing/2014/main" id="{F4E6AE63-2B06-0EBE-BBB4-8819BFBA5E71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73979" y="2988563"/>
              <a:ext cx="310896" cy="115824"/>
            </a:xfrm>
            <a:prstGeom prst="rect">
              <a:avLst/>
            </a:prstGeom>
          </p:spPr>
        </p:pic>
        <p:pic>
          <p:nvPicPr>
            <p:cNvPr id="197" name="object 196">
              <a:extLst>
                <a:ext uri="{FF2B5EF4-FFF2-40B4-BE49-F238E27FC236}">
                  <a16:creationId xmlns:a16="http://schemas.microsoft.com/office/drawing/2014/main" id="{293BCCAC-6876-2416-312C-5F942E1B3E9B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98619" y="3215640"/>
              <a:ext cx="309372" cy="115824"/>
            </a:xfrm>
            <a:prstGeom prst="rect">
              <a:avLst/>
            </a:prstGeom>
          </p:spPr>
        </p:pic>
        <p:pic>
          <p:nvPicPr>
            <p:cNvPr id="198" name="object 197">
              <a:extLst>
                <a:ext uri="{FF2B5EF4-FFF2-40B4-BE49-F238E27FC236}">
                  <a16:creationId xmlns:a16="http://schemas.microsoft.com/office/drawing/2014/main" id="{EB54CC30-1DAC-3EC8-2602-326B05A39B45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50107" y="1734312"/>
              <a:ext cx="309372" cy="115824"/>
            </a:xfrm>
            <a:prstGeom prst="rect">
              <a:avLst/>
            </a:prstGeom>
          </p:spPr>
        </p:pic>
        <p:pic>
          <p:nvPicPr>
            <p:cNvPr id="199" name="object 198">
              <a:extLst>
                <a:ext uri="{FF2B5EF4-FFF2-40B4-BE49-F238E27FC236}">
                  <a16:creationId xmlns:a16="http://schemas.microsoft.com/office/drawing/2014/main" id="{665E9849-48DE-A422-DE04-47550769F260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48655" y="1173480"/>
              <a:ext cx="2014727" cy="1595628"/>
            </a:xfrm>
            <a:prstGeom prst="rect">
              <a:avLst/>
            </a:prstGeom>
          </p:spPr>
        </p:pic>
        <p:pic>
          <p:nvPicPr>
            <p:cNvPr id="200" name="object 199">
              <a:extLst>
                <a:ext uri="{FF2B5EF4-FFF2-40B4-BE49-F238E27FC236}">
                  <a16:creationId xmlns:a16="http://schemas.microsoft.com/office/drawing/2014/main" id="{72DAB7B3-FCDC-228C-0895-E279710DB357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43613" y="1368298"/>
              <a:ext cx="1427543" cy="1007211"/>
            </a:xfrm>
            <a:prstGeom prst="rect">
              <a:avLst/>
            </a:prstGeom>
          </p:spPr>
        </p:pic>
        <p:pic>
          <p:nvPicPr>
            <p:cNvPr id="201" name="object 200">
              <a:extLst>
                <a:ext uri="{FF2B5EF4-FFF2-40B4-BE49-F238E27FC236}">
                  <a16:creationId xmlns:a16="http://schemas.microsoft.com/office/drawing/2014/main" id="{0544FEBB-4A2E-CBA6-DF1E-27323A2EA0BD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21179" y="1676400"/>
              <a:ext cx="1876044" cy="1234439"/>
            </a:xfrm>
            <a:prstGeom prst="rect">
              <a:avLst/>
            </a:prstGeom>
          </p:spPr>
        </p:pic>
        <p:pic>
          <p:nvPicPr>
            <p:cNvPr id="202" name="object 201">
              <a:extLst>
                <a:ext uri="{FF2B5EF4-FFF2-40B4-BE49-F238E27FC236}">
                  <a16:creationId xmlns:a16="http://schemas.microsoft.com/office/drawing/2014/main" id="{3B936165-461A-3D0E-232A-35CC96728FDD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17140" y="1871929"/>
              <a:ext cx="1287076" cy="645655"/>
            </a:xfrm>
            <a:prstGeom prst="rect">
              <a:avLst/>
            </a:prstGeom>
          </p:spPr>
        </p:pic>
      </p:grpSp>
      <p:sp>
        <p:nvSpPr>
          <p:cNvPr id="203" name="object 202">
            <a:extLst>
              <a:ext uri="{FF2B5EF4-FFF2-40B4-BE49-F238E27FC236}">
                <a16:creationId xmlns:a16="http://schemas.microsoft.com/office/drawing/2014/main" id="{6D447871-F945-0D12-2BF2-785AC123078C}"/>
              </a:ext>
            </a:extLst>
          </p:cNvPr>
          <p:cNvSpPr txBox="1"/>
          <p:nvPr/>
        </p:nvSpPr>
        <p:spPr>
          <a:xfrm>
            <a:off x="5455665" y="1044905"/>
            <a:ext cx="23495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chemeClr val="tx2"/>
                </a:solidFill>
                <a:latin typeface="Arial MT"/>
                <a:cs typeface="Arial MT"/>
              </a:rPr>
              <a:t>EC2</a:t>
            </a:r>
            <a:r>
              <a:rPr sz="1800" spc="-3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2"/>
                </a:solidFill>
                <a:latin typeface="Arial MT"/>
                <a:cs typeface="Arial MT"/>
              </a:rPr>
              <a:t>Container Service</a:t>
            </a:r>
            <a:endParaRPr sz="18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204" name="object 203">
            <a:extLst>
              <a:ext uri="{FF2B5EF4-FFF2-40B4-BE49-F238E27FC236}">
                <a16:creationId xmlns:a16="http://schemas.microsoft.com/office/drawing/2014/main" id="{4F29A3EF-281C-CA4E-3EF4-8981FCDAE189}"/>
              </a:ext>
            </a:extLst>
          </p:cNvPr>
          <p:cNvSpPr txBox="1"/>
          <p:nvPr/>
        </p:nvSpPr>
        <p:spPr>
          <a:xfrm>
            <a:off x="5957696" y="3830828"/>
            <a:ext cx="1521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chemeClr val="tx2"/>
                </a:solidFill>
                <a:latin typeface="Arial MT"/>
                <a:cs typeface="Arial MT"/>
              </a:rPr>
              <a:t>EC2</a:t>
            </a:r>
            <a:r>
              <a:rPr sz="1800" spc="-8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2"/>
                </a:solidFill>
                <a:latin typeface="Arial MT"/>
                <a:cs typeface="Arial MT"/>
              </a:rPr>
              <a:t>Container </a:t>
            </a:r>
            <a:r>
              <a:rPr sz="1800" spc="-484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2"/>
                </a:solidFill>
                <a:latin typeface="Arial MT"/>
                <a:cs typeface="Arial MT"/>
              </a:rPr>
              <a:t>Registry</a:t>
            </a:r>
            <a:endParaRPr sz="1800" dirty="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205" name="object 207">
            <a:extLst>
              <a:ext uri="{FF2B5EF4-FFF2-40B4-BE49-F238E27FC236}">
                <a16:creationId xmlns:a16="http://schemas.microsoft.com/office/drawing/2014/main" id="{FCCA3D6C-1978-EED1-F634-A6E826FCA9AE}"/>
              </a:ext>
            </a:extLst>
          </p:cNvPr>
          <p:cNvSpPr txBox="1"/>
          <p:nvPr/>
        </p:nvSpPr>
        <p:spPr>
          <a:xfrm>
            <a:off x="1116583" y="1898980"/>
            <a:ext cx="49530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tx2"/>
                </a:solidFill>
                <a:latin typeface="Arial MT"/>
                <a:cs typeface="Arial MT"/>
              </a:rPr>
              <a:t>E</a:t>
            </a:r>
            <a:r>
              <a:rPr sz="1800" spc="-10" dirty="0">
                <a:solidFill>
                  <a:schemeClr val="tx2"/>
                </a:solidFill>
                <a:latin typeface="Arial MT"/>
                <a:cs typeface="Arial MT"/>
              </a:rPr>
              <a:t>C</a:t>
            </a:r>
            <a:r>
              <a:rPr sz="1800" dirty="0">
                <a:solidFill>
                  <a:schemeClr val="tx2"/>
                </a:solidFill>
                <a:latin typeface="Arial MT"/>
                <a:cs typeface="Arial MT"/>
              </a:rPr>
              <a:t>S</a:t>
            </a:r>
            <a:endParaRPr sz="1800">
              <a:solidFill>
                <a:schemeClr val="tx2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chemeClr val="tx2"/>
                </a:solidFill>
                <a:latin typeface="Arial MT"/>
                <a:cs typeface="Arial MT"/>
              </a:rPr>
              <a:t>CLI</a:t>
            </a:r>
            <a:endParaRPr sz="1800">
              <a:solidFill>
                <a:schemeClr val="tx2"/>
              </a:solidFill>
              <a:latin typeface="Arial MT"/>
              <a:cs typeface="Arial MT"/>
            </a:endParaRPr>
          </a:p>
        </p:txBody>
      </p:sp>
      <p:grpSp>
        <p:nvGrpSpPr>
          <p:cNvPr id="206" name="object 204">
            <a:extLst>
              <a:ext uri="{FF2B5EF4-FFF2-40B4-BE49-F238E27FC236}">
                <a16:creationId xmlns:a16="http://schemas.microsoft.com/office/drawing/2014/main" id="{77DC26B1-A600-932E-1A9A-6DDA82961ECA}"/>
              </a:ext>
            </a:extLst>
          </p:cNvPr>
          <p:cNvGrpSpPr/>
          <p:nvPr/>
        </p:nvGrpSpPr>
        <p:grpSpPr>
          <a:xfrm>
            <a:off x="4276344" y="3078479"/>
            <a:ext cx="1995170" cy="1498600"/>
            <a:chOff x="4276344" y="3078479"/>
            <a:chExt cx="1995170" cy="1498600"/>
          </a:xfrm>
        </p:grpSpPr>
        <p:pic>
          <p:nvPicPr>
            <p:cNvPr id="207" name="object 205">
              <a:extLst>
                <a:ext uri="{FF2B5EF4-FFF2-40B4-BE49-F238E27FC236}">
                  <a16:creationId xmlns:a16="http://schemas.microsoft.com/office/drawing/2014/main" id="{8508088C-3D5B-026E-9648-174C11F57181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76344" y="3078479"/>
              <a:ext cx="1994916" cy="1498092"/>
            </a:xfrm>
            <a:prstGeom prst="rect">
              <a:avLst/>
            </a:prstGeom>
          </p:spPr>
        </p:pic>
        <p:pic>
          <p:nvPicPr>
            <p:cNvPr id="208" name="object 206">
              <a:extLst>
                <a:ext uri="{FF2B5EF4-FFF2-40B4-BE49-F238E27FC236}">
                  <a16:creationId xmlns:a16="http://schemas.microsoft.com/office/drawing/2014/main" id="{4BF52F2F-BE93-845F-B7F0-520349EF4709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71441" y="3274085"/>
              <a:ext cx="1406499" cy="908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068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94786-3736-4466-9587-7185E5EDA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9" y="157996"/>
            <a:ext cx="7050900" cy="442740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+mj-lt"/>
                <a:ea typeface="+mn-ea"/>
                <a:cs typeface="Segoe UI Light"/>
              </a:rPr>
              <a:t>CloudFormation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98394-0493-4250-802D-9CB5F3484E5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602233" y="847856"/>
            <a:ext cx="376500" cy="359293"/>
          </a:xfrm>
          <a:prstGeom prst="rect">
            <a:avLst/>
          </a:prstGeom>
        </p:spPr>
      </p:pic>
      <p:pic>
        <p:nvPicPr>
          <p:cNvPr id="7" name="Graphic 6" descr="Customer review">
            <a:extLst>
              <a:ext uri="{FF2B5EF4-FFF2-40B4-BE49-F238E27FC236}">
                <a16:creationId xmlns:a16="http://schemas.microsoft.com/office/drawing/2014/main" id="{F1BA4FF3-CA25-4473-AE6D-C0D0E63A5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3554" y="709291"/>
            <a:ext cx="278725" cy="423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01CFC4-0F06-4EA1-94A5-A8C5B17B66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29" y="3431093"/>
            <a:ext cx="263556" cy="272741"/>
          </a:xfrm>
          <a:prstGeom prst="rect">
            <a:avLst/>
          </a:prstGeom>
          <a:effectLst/>
        </p:spPr>
      </p:pic>
      <p:pic>
        <p:nvPicPr>
          <p:cNvPr id="18" name="Graphic 17" descr="Customer review">
            <a:extLst>
              <a:ext uri="{FF2B5EF4-FFF2-40B4-BE49-F238E27FC236}">
                <a16:creationId xmlns:a16="http://schemas.microsoft.com/office/drawing/2014/main" id="{69A1B913-5AAC-4AC3-9FF5-9EC20FD09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8247" y="876890"/>
            <a:ext cx="360378" cy="360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B28925-779E-B4FA-5818-83F090DCCA80}"/>
              </a:ext>
            </a:extLst>
          </p:cNvPr>
          <p:cNvSpPr txBox="1"/>
          <p:nvPr/>
        </p:nvSpPr>
        <p:spPr>
          <a:xfrm>
            <a:off x="364069" y="600736"/>
            <a:ext cx="6799599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 An easy to way to create and Manage a collection of AWS resource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374151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Allows orderly and predictable provisioning and updating of resources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374151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Allows you to version control your AWS Infrastructure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374151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Deploy and Update stacks using console, command line or API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374151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You only pay for the resources you create. </a:t>
            </a:r>
          </a:p>
        </p:txBody>
      </p:sp>
      <p:pic>
        <p:nvPicPr>
          <p:cNvPr id="1028" name="Picture 4" descr="How AWS CloudFormation Works - AWS CloudFormation Tutorial - Part 5 -  FoxuTech">
            <a:extLst>
              <a:ext uri="{FF2B5EF4-FFF2-40B4-BE49-F238E27FC236}">
                <a16:creationId xmlns:a16="http://schemas.microsoft.com/office/drawing/2014/main" id="{BED2AEB9-B4CC-F16E-477D-6180227D7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148" y="2756103"/>
            <a:ext cx="1884882" cy="107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D9539-B195-B4EE-6796-6BF2FD3F1664}"/>
              </a:ext>
            </a:extLst>
          </p:cNvPr>
          <p:cNvSpPr txBox="1"/>
          <p:nvPr/>
        </p:nvSpPr>
        <p:spPr>
          <a:xfrm>
            <a:off x="3243660" y="2131180"/>
            <a:ext cx="2033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Transparent and open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44C9B-F4E5-C35E-6706-2E919D79AABB}"/>
              </a:ext>
            </a:extLst>
          </p:cNvPr>
          <p:cNvSpPr txBox="1"/>
          <p:nvPr/>
        </p:nvSpPr>
        <p:spPr>
          <a:xfrm>
            <a:off x="976259" y="2832355"/>
            <a:ext cx="136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Don’t Reinvent the wheel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95058-2DFC-5DA2-C487-24734CCEF280}"/>
              </a:ext>
            </a:extLst>
          </p:cNvPr>
          <p:cNvSpPr txBox="1"/>
          <p:nvPr/>
        </p:nvSpPr>
        <p:spPr>
          <a:xfrm>
            <a:off x="1703294" y="4025153"/>
            <a:ext cx="1532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No Extra charge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D02A7-6F05-CF0E-A920-62AD37A36B56}"/>
              </a:ext>
            </a:extLst>
          </p:cNvPr>
          <p:cNvSpPr txBox="1"/>
          <p:nvPr/>
        </p:nvSpPr>
        <p:spPr>
          <a:xfrm>
            <a:off x="5551315" y="4061881"/>
            <a:ext cx="161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Customized via 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BEAF2-F8DD-2EF6-BF60-AD255F57A9F7}"/>
              </a:ext>
            </a:extLst>
          </p:cNvPr>
          <p:cNvSpPr txBox="1"/>
          <p:nvPr/>
        </p:nvSpPr>
        <p:spPr>
          <a:xfrm>
            <a:off x="5970494" y="2724633"/>
            <a:ext cx="219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Declarative</a:t>
            </a:r>
            <a:r>
              <a:rPr lang="en-IN" dirty="0"/>
              <a:t> </a:t>
            </a:r>
            <a:r>
              <a:rPr lang="en-IN" sz="1400" dirty="0"/>
              <a:t>and</a:t>
            </a:r>
            <a:r>
              <a:rPr lang="en-IN" dirty="0"/>
              <a:t> </a:t>
            </a:r>
            <a:r>
              <a:rPr lang="en-IN" sz="1400" dirty="0"/>
              <a:t>Flexible</a:t>
            </a:r>
          </a:p>
        </p:txBody>
      </p:sp>
    </p:spTree>
    <p:extLst>
      <p:ext uri="{BB962C8B-B14F-4D97-AF65-F5344CB8AC3E}">
        <p14:creationId xmlns:p14="http://schemas.microsoft.com/office/powerpoint/2010/main" val="3387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E20CD8-3117-702C-6F39-0CAE70EF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What is</a:t>
            </a:r>
            <a:r>
              <a:rPr lang="en-US" spc="-155" dirty="0"/>
              <a:t> </a:t>
            </a:r>
            <a:r>
              <a:rPr lang="en-US" spc="-5" dirty="0"/>
              <a:t>Amazon</a:t>
            </a:r>
            <a:r>
              <a:rPr lang="en-US" spc="25" dirty="0"/>
              <a:t> </a:t>
            </a:r>
            <a:r>
              <a:rPr lang="en-US" spc="-5" dirty="0"/>
              <a:t>EC2 </a:t>
            </a:r>
            <a:r>
              <a:rPr lang="en-US" dirty="0"/>
              <a:t>Container</a:t>
            </a:r>
            <a:r>
              <a:rPr lang="en-US" spc="25" dirty="0"/>
              <a:t> </a:t>
            </a:r>
            <a:r>
              <a:rPr lang="en-US" spc="-5" dirty="0"/>
              <a:t>Registry</a:t>
            </a:r>
            <a:r>
              <a:rPr lang="en-US" spc="10" dirty="0"/>
              <a:t> </a:t>
            </a:r>
            <a:r>
              <a:rPr lang="en-US" spc="-5" dirty="0"/>
              <a:t>(ECR)?</a:t>
            </a:r>
            <a:endParaRPr lang="en-IN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6710679-32DF-47C8-5E7D-A9E62FF0BC87}"/>
              </a:ext>
            </a:extLst>
          </p:cNvPr>
          <p:cNvSpPr txBox="1"/>
          <p:nvPr/>
        </p:nvSpPr>
        <p:spPr>
          <a:xfrm>
            <a:off x="639876" y="3155061"/>
            <a:ext cx="11918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Fully</a:t>
            </a:r>
            <a:r>
              <a:rPr sz="1400" spc="-7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Managed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7109979-1EBA-A7DF-9B17-8E8B56BD5CA7}"/>
              </a:ext>
            </a:extLst>
          </p:cNvPr>
          <p:cNvSpPr txBox="1"/>
          <p:nvPr/>
        </p:nvSpPr>
        <p:spPr>
          <a:xfrm>
            <a:off x="3099307" y="3155061"/>
            <a:ext cx="5911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Secure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3929668-0664-41EF-4A30-CFB5194B528B}"/>
              </a:ext>
            </a:extLst>
          </p:cNvPr>
          <p:cNvSpPr txBox="1"/>
          <p:nvPr/>
        </p:nvSpPr>
        <p:spPr>
          <a:xfrm>
            <a:off x="4894579" y="3155061"/>
            <a:ext cx="12769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chemeClr val="tx2"/>
                </a:solidFill>
                <a:latin typeface="Arial MT"/>
                <a:cs typeface="Arial MT"/>
              </a:rPr>
              <a:t>H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ighly</a:t>
            </a:r>
            <a:r>
              <a:rPr sz="1400" spc="-8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chemeClr val="tx2"/>
                </a:solidFill>
                <a:latin typeface="Arial MT"/>
                <a:cs typeface="Arial MT"/>
              </a:rPr>
              <a:t>A</a:t>
            </a:r>
            <a:r>
              <a:rPr sz="1400" spc="-20" dirty="0">
                <a:solidFill>
                  <a:schemeClr val="tx2"/>
                </a:solidFill>
                <a:latin typeface="Arial MT"/>
                <a:cs typeface="Arial MT"/>
              </a:rPr>
              <a:t>v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ailable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F73665C-3286-29DF-A0A5-08637BCC0D6B}"/>
              </a:ext>
            </a:extLst>
          </p:cNvPr>
          <p:cNvSpPr txBox="1"/>
          <p:nvPr/>
        </p:nvSpPr>
        <p:spPr>
          <a:xfrm>
            <a:off x="7102856" y="3155061"/>
            <a:ext cx="15754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Simplified</a:t>
            </a:r>
            <a:r>
              <a:rPr sz="1400" spc="-8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Workflow</a:t>
            </a:r>
            <a:endParaRPr sz="1400" dirty="0">
              <a:solidFill>
                <a:schemeClr val="tx2"/>
              </a:solidFill>
              <a:latin typeface="Arial MT"/>
              <a:cs typeface="Arial MT"/>
            </a:endParaRPr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3A5C7218-A6B6-241B-90A1-8C587581BA5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6311" y="1604772"/>
            <a:ext cx="1796795" cy="1344167"/>
          </a:xfrm>
          <a:prstGeom prst="rect">
            <a:avLst/>
          </a:prstGeom>
        </p:spPr>
      </p:pic>
      <p:pic>
        <p:nvPicPr>
          <p:cNvPr id="9" name="object 9">
            <a:extLst>
              <a:ext uri="{FF2B5EF4-FFF2-40B4-BE49-F238E27FC236}">
                <a16:creationId xmlns:a16="http://schemas.microsoft.com/office/drawing/2014/main" id="{6D11D928-8763-5235-4FA0-239CD6A62F6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4484" y="1604772"/>
            <a:ext cx="1796795" cy="1344167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80246756-D52A-2D2A-6A96-A2472766B7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0588" y="1604772"/>
            <a:ext cx="1796796" cy="1344167"/>
          </a:xfrm>
          <a:prstGeom prst="rect">
            <a:avLst/>
          </a:prstGeom>
        </p:spPr>
      </p:pic>
      <p:pic>
        <p:nvPicPr>
          <p:cNvPr id="11" name="object 7">
            <a:extLst>
              <a:ext uri="{FF2B5EF4-FFF2-40B4-BE49-F238E27FC236}">
                <a16:creationId xmlns:a16="http://schemas.microsoft.com/office/drawing/2014/main" id="{5009A5B4-88AD-F863-0007-00EE6468F34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327" y="1604772"/>
            <a:ext cx="1796796" cy="134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2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4" y="139065"/>
            <a:ext cx="2416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Docker</a:t>
            </a:r>
            <a:r>
              <a:rPr spc="-50" dirty="0"/>
              <a:t> </a:t>
            </a:r>
            <a:r>
              <a:rPr spc="-5" dirty="0"/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0440" y="3155061"/>
            <a:ext cx="13100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511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Packaged </a:t>
            </a:r>
            <a:r>
              <a:rPr sz="1400" spc="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application</a:t>
            </a:r>
            <a:r>
              <a:rPr sz="1400" spc="-4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code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58516" y="3155061"/>
            <a:ext cx="10756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chemeClr val="tx2"/>
                </a:solidFill>
                <a:latin typeface="Arial MT"/>
                <a:cs typeface="Arial MT"/>
              </a:rPr>
              <a:t>R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eproducible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4891" y="3155061"/>
            <a:ext cx="8578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Immutable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44816" y="3155061"/>
            <a:ext cx="6902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Portable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8723" y="1353311"/>
            <a:ext cx="1554480" cy="155448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0983" y="1353311"/>
            <a:ext cx="1554479" cy="155448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18232" y="1353311"/>
            <a:ext cx="1554480" cy="155448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56403" y="1353311"/>
            <a:ext cx="1554479" cy="155448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</a:t>
            </a:r>
            <a:r>
              <a:rPr spc="5" dirty="0"/>
              <a:t> </a:t>
            </a:r>
            <a:r>
              <a:rPr spc="-10" dirty="0"/>
              <a:t>2017,</a:t>
            </a:r>
            <a:r>
              <a:rPr spc="35" dirty="0"/>
              <a:t> </a:t>
            </a:r>
            <a:r>
              <a:rPr spc="-10" dirty="0"/>
              <a:t>Amazon</a:t>
            </a:r>
            <a:r>
              <a:rPr spc="25" dirty="0"/>
              <a:t> </a:t>
            </a:r>
            <a:r>
              <a:rPr spc="5" dirty="0"/>
              <a:t>Web</a:t>
            </a:r>
            <a:r>
              <a:rPr spc="-15" dirty="0"/>
              <a:t> </a:t>
            </a:r>
            <a:r>
              <a:rPr spc="-5" dirty="0"/>
              <a:t>Services,</a:t>
            </a:r>
            <a:r>
              <a:rPr spc="25" dirty="0"/>
              <a:t> </a:t>
            </a:r>
            <a:r>
              <a:rPr spc="-10" dirty="0"/>
              <a:t>Inc.</a:t>
            </a:r>
            <a:r>
              <a:rPr spc="35" dirty="0"/>
              <a:t> </a:t>
            </a:r>
            <a:r>
              <a:rPr spc="-5" dirty="0"/>
              <a:t>or</a:t>
            </a:r>
            <a:r>
              <a:rPr spc="25" dirty="0"/>
              <a:t> </a:t>
            </a:r>
            <a:r>
              <a:rPr spc="-5" dirty="0"/>
              <a:t>its</a:t>
            </a:r>
            <a:r>
              <a:rPr spc="10" dirty="0"/>
              <a:t> </a:t>
            </a:r>
            <a:r>
              <a:rPr spc="-5" dirty="0"/>
              <a:t>Affiliates.</a:t>
            </a:r>
            <a:r>
              <a:rPr spc="20" dirty="0"/>
              <a:t> </a:t>
            </a:r>
            <a:r>
              <a:rPr spc="-5" dirty="0"/>
              <a:t>All rights</a:t>
            </a:r>
            <a:r>
              <a:rPr spc="3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52E76F9-4501-32CE-D72C-C1C673AF326C}"/>
              </a:ext>
            </a:extLst>
          </p:cNvPr>
          <p:cNvSpPr txBox="1">
            <a:spLocks/>
          </p:cNvSpPr>
          <p:nvPr/>
        </p:nvSpPr>
        <p:spPr>
          <a:xfrm>
            <a:off x="567944" y="291465"/>
            <a:ext cx="2416810" cy="45212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b="0" i="0" kern="1200" cap="none">
                <a:solidFill>
                  <a:schemeClr val="bg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pc="-5">
                <a:solidFill>
                  <a:schemeClr val="tx2"/>
                </a:solidFill>
              </a:rPr>
              <a:t>Docker</a:t>
            </a:r>
            <a:r>
              <a:rPr lang="en-IN" spc="-50">
                <a:solidFill>
                  <a:schemeClr val="tx2"/>
                </a:solidFill>
              </a:rPr>
              <a:t> </a:t>
            </a:r>
            <a:r>
              <a:rPr lang="en-IN" spc="-5">
                <a:solidFill>
                  <a:schemeClr val="tx2"/>
                </a:solidFill>
              </a:rPr>
              <a:t>Images</a:t>
            </a:r>
            <a:endParaRPr lang="en-IN" spc="-5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4" y="139065"/>
            <a:ext cx="2416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Docker</a:t>
            </a:r>
            <a:r>
              <a:rPr spc="-50" dirty="0"/>
              <a:t> </a:t>
            </a:r>
            <a:r>
              <a:rPr spc="-5" dirty="0"/>
              <a:t>Images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34767" y="1147572"/>
            <a:ext cx="4209415" cy="3276600"/>
            <a:chOff x="2334767" y="1147572"/>
            <a:chExt cx="4209415" cy="3276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6551" y="2715768"/>
              <a:ext cx="147827" cy="14020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34767" y="1147572"/>
              <a:ext cx="4209415" cy="3276600"/>
            </a:xfrm>
            <a:custGeom>
              <a:avLst/>
              <a:gdLst/>
              <a:ahLst/>
              <a:cxnLst/>
              <a:rect l="l" t="t" r="r" b="b"/>
              <a:pathLst>
                <a:path w="4209415" h="3276600">
                  <a:moveTo>
                    <a:pt x="3663187" y="0"/>
                  </a:moveTo>
                  <a:lnTo>
                    <a:pt x="546100" y="0"/>
                  </a:lnTo>
                  <a:lnTo>
                    <a:pt x="498977" y="2004"/>
                  </a:lnTo>
                  <a:lnTo>
                    <a:pt x="452968" y="7908"/>
                  </a:lnTo>
                  <a:lnTo>
                    <a:pt x="408236" y="17547"/>
                  </a:lnTo>
                  <a:lnTo>
                    <a:pt x="364946" y="30758"/>
                  </a:lnTo>
                  <a:lnTo>
                    <a:pt x="323262" y="47377"/>
                  </a:lnTo>
                  <a:lnTo>
                    <a:pt x="283346" y="67240"/>
                  </a:lnTo>
                  <a:lnTo>
                    <a:pt x="245364" y="90183"/>
                  </a:lnTo>
                  <a:lnTo>
                    <a:pt x="209478" y="116042"/>
                  </a:lnTo>
                  <a:lnTo>
                    <a:pt x="175853" y="144653"/>
                  </a:lnTo>
                  <a:lnTo>
                    <a:pt x="144653" y="175853"/>
                  </a:lnTo>
                  <a:lnTo>
                    <a:pt x="116042" y="209478"/>
                  </a:lnTo>
                  <a:lnTo>
                    <a:pt x="90183" y="245364"/>
                  </a:lnTo>
                  <a:lnTo>
                    <a:pt x="67240" y="283346"/>
                  </a:lnTo>
                  <a:lnTo>
                    <a:pt x="47377" y="323262"/>
                  </a:lnTo>
                  <a:lnTo>
                    <a:pt x="30758" y="364946"/>
                  </a:lnTo>
                  <a:lnTo>
                    <a:pt x="17547" y="408236"/>
                  </a:lnTo>
                  <a:lnTo>
                    <a:pt x="7908" y="452968"/>
                  </a:lnTo>
                  <a:lnTo>
                    <a:pt x="2004" y="498977"/>
                  </a:lnTo>
                  <a:lnTo>
                    <a:pt x="0" y="546100"/>
                  </a:lnTo>
                  <a:lnTo>
                    <a:pt x="0" y="2730487"/>
                  </a:lnTo>
                  <a:lnTo>
                    <a:pt x="2004" y="2777608"/>
                  </a:lnTo>
                  <a:lnTo>
                    <a:pt x="7908" y="2823616"/>
                  </a:lnTo>
                  <a:lnTo>
                    <a:pt x="17547" y="2868347"/>
                  </a:lnTo>
                  <a:lnTo>
                    <a:pt x="30758" y="2911636"/>
                  </a:lnTo>
                  <a:lnTo>
                    <a:pt x="47377" y="2953321"/>
                  </a:lnTo>
                  <a:lnTo>
                    <a:pt x="67240" y="2993238"/>
                  </a:lnTo>
                  <a:lnTo>
                    <a:pt x="90183" y="3031221"/>
                  </a:lnTo>
                  <a:lnTo>
                    <a:pt x="116042" y="3067108"/>
                  </a:lnTo>
                  <a:lnTo>
                    <a:pt x="144653" y="3100734"/>
                  </a:lnTo>
                  <a:lnTo>
                    <a:pt x="175853" y="3131935"/>
                  </a:lnTo>
                  <a:lnTo>
                    <a:pt x="209478" y="3160548"/>
                  </a:lnTo>
                  <a:lnTo>
                    <a:pt x="245364" y="3186409"/>
                  </a:lnTo>
                  <a:lnTo>
                    <a:pt x="283346" y="3209354"/>
                  </a:lnTo>
                  <a:lnTo>
                    <a:pt x="323262" y="3229218"/>
                  </a:lnTo>
                  <a:lnTo>
                    <a:pt x="364946" y="3245838"/>
                  </a:lnTo>
                  <a:lnTo>
                    <a:pt x="408236" y="3259050"/>
                  </a:lnTo>
                  <a:lnTo>
                    <a:pt x="452968" y="3268691"/>
                  </a:lnTo>
                  <a:lnTo>
                    <a:pt x="498977" y="3274595"/>
                  </a:lnTo>
                  <a:lnTo>
                    <a:pt x="546100" y="3276600"/>
                  </a:lnTo>
                  <a:lnTo>
                    <a:pt x="3663187" y="3276600"/>
                  </a:lnTo>
                  <a:lnTo>
                    <a:pt x="3710310" y="3274595"/>
                  </a:lnTo>
                  <a:lnTo>
                    <a:pt x="3756319" y="3268691"/>
                  </a:lnTo>
                  <a:lnTo>
                    <a:pt x="3801051" y="3259050"/>
                  </a:lnTo>
                  <a:lnTo>
                    <a:pt x="3844341" y="3245838"/>
                  </a:lnTo>
                  <a:lnTo>
                    <a:pt x="3886025" y="3229218"/>
                  </a:lnTo>
                  <a:lnTo>
                    <a:pt x="3925941" y="3209354"/>
                  </a:lnTo>
                  <a:lnTo>
                    <a:pt x="3963923" y="3186409"/>
                  </a:lnTo>
                  <a:lnTo>
                    <a:pt x="3999809" y="3160548"/>
                  </a:lnTo>
                  <a:lnTo>
                    <a:pt x="4033434" y="3131935"/>
                  </a:lnTo>
                  <a:lnTo>
                    <a:pt x="4064634" y="3100734"/>
                  </a:lnTo>
                  <a:lnTo>
                    <a:pt x="4093245" y="3067108"/>
                  </a:lnTo>
                  <a:lnTo>
                    <a:pt x="4119104" y="3031221"/>
                  </a:lnTo>
                  <a:lnTo>
                    <a:pt x="4142047" y="2993238"/>
                  </a:lnTo>
                  <a:lnTo>
                    <a:pt x="4161910" y="2953321"/>
                  </a:lnTo>
                  <a:lnTo>
                    <a:pt x="4178529" y="2911636"/>
                  </a:lnTo>
                  <a:lnTo>
                    <a:pt x="4191740" y="2868347"/>
                  </a:lnTo>
                  <a:lnTo>
                    <a:pt x="4201379" y="2823616"/>
                  </a:lnTo>
                  <a:lnTo>
                    <a:pt x="4207283" y="2777608"/>
                  </a:lnTo>
                  <a:lnTo>
                    <a:pt x="4209287" y="2730487"/>
                  </a:lnTo>
                  <a:lnTo>
                    <a:pt x="4209287" y="546100"/>
                  </a:lnTo>
                  <a:lnTo>
                    <a:pt x="4207283" y="498977"/>
                  </a:lnTo>
                  <a:lnTo>
                    <a:pt x="4201379" y="452968"/>
                  </a:lnTo>
                  <a:lnTo>
                    <a:pt x="4191740" y="408236"/>
                  </a:lnTo>
                  <a:lnTo>
                    <a:pt x="4178529" y="364946"/>
                  </a:lnTo>
                  <a:lnTo>
                    <a:pt x="4161910" y="323262"/>
                  </a:lnTo>
                  <a:lnTo>
                    <a:pt x="4142047" y="283346"/>
                  </a:lnTo>
                  <a:lnTo>
                    <a:pt x="4119104" y="245364"/>
                  </a:lnTo>
                  <a:lnTo>
                    <a:pt x="4093245" y="209478"/>
                  </a:lnTo>
                  <a:lnTo>
                    <a:pt x="4064634" y="175853"/>
                  </a:lnTo>
                  <a:lnTo>
                    <a:pt x="4033434" y="144653"/>
                  </a:lnTo>
                  <a:lnTo>
                    <a:pt x="3999809" y="116042"/>
                  </a:lnTo>
                  <a:lnTo>
                    <a:pt x="3963923" y="90183"/>
                  </a:lnTo>
                  <a:lnTo>
                    <a:pt x="3925941" y="67240"/>
                  </a:lnTo>
                  <a:lnTo>
                    <a:pt x="3886025" y="47377"/>
                  </a:lnTo>
                  <a:lnTo>
                    <a:pt x="3844341" y="30758"/>
                  </a:lnTo>
                  <a:lnTo>
                    <a:pt x="3801051" y="17547"/>
                  </a:lnTo>
                  <a:lnTo>
                    <a:pt x="3756319" y="7908"/>
                  </a:lnTo>
                  <a:lnTo>
                    <a:pt x="3710310" y="2004"/>
                  </a:lnTo>
                  <a:lnTo>
                    <a:pt x="3663187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438399" y="1850136"/>
              <a:ext cx="4013200" cy="652780"/>
            </a:xfrm>
            <a:custGeom>
              <a:avLst/>
              <a:gdLst/>
              <a:ahLst/>
              <a:cxnLst/>
              <a:rect l="l" t="t" r="r" b="b"/>
              <a:pathLst>
                <a:path w="4013200" h="652780">
                  <a:moveTo>
                    <a:pt x="3903979" y="0"/>
                  </a:moveTo>
                  <a:lnTo>
                    <a:pt x="108712" y="0"/>
                  </a:lnTo>
                  <a:lnTo>
                    <a:pt x="66383" y="8538"/>
                  </a:lnTo>
                  <a:lnTo>
                    <a:pt x="31829" y="31829"/>
                  </a:lnTo>
                  <a:lnTo>
                    <a:pt x="8538" y="66383"/>
                  </a:lnTo>
                  <a:lnTo>
                    <a:pt x="0" y="108712"/>
                  </a:lnTo>
                  <a:lnTo>
                    <a:pt x="0" y="543559"/>
                  </a:lnTo>
                  <a:lnTo>
                    <a:pt x="8538" y="585888"/>
                  </a:lnTo>
                  <a:lnTo>
                    <a:pt x="31829" y="620442"/>
                  </a:lnTo>
                  <a:lnTo>
                    <a:pt x="66383" y="643733"/>
                  </a:lnTo>
                  <a:lnTo>
                    <a:pt x="108712" y="652271"/>
                  </a:lnTo>
                  <a:lnTo>
                    <a:pt x="3903979" y="652271"/>
                  </a:lnTo>
                  <a:lnTo>
                    <a:pt x="3946308" y="643733"/>
                  </a:lnTo>
                  <a:lnTo>
                    <a:pt x="3980862" y="620442"/>
                  </a:lnTo>
                  <a:lnTo>
                    <a:pt x="4004153" y="585888"/>
                  </a:lnTo>
                  <a:lnTo>
                    <a:pt x="4012691" y="543559"/>
                  </a:lnTo>
                  <a:lnTo>
                    <a:pt x="4012691" y="108712"/>
                  </a:lnTo>
                  <a:lnTo>
                    <a:pt x="4004153" y="66383"/>
                  </a:lnTo>
                  <a:lnTo>
                    <a:pt x="3980862" y="31829"/>
                  </a:lnTo>
                  <a:lnTo>
                    <a:pt x="3946308" y="8538"/>
                  </a:lnTo>
                  <a:lnTo>
                    <a:pt x="3903979" y="0"/>
                  </a:lnTo>
                  <a:close/>
                </a:path>
              </a:pathLst>
            </a:custGeom>
            <a:solidFill>
              <a:srgbClr val="00A0C8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929634" y="2068195"/>
            <a:ext cx="10318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747cb</a:t>
            </a:r>
            <a:r>
              <a:rPr sz="1200" spc="-15" dirty="0">
                <a:solidFill>
                  <a:schemeClr val="tx2"/>
                </a:solidFill>
                <a:latin typeface="Arial MT"/>
                <a:cs typeface="Arial MT"/>
              </a:rPr>
              <a:t>2d6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0</a:t>
            </a:r>
            <a:r>
              <a:rPr sz="1200" spc="-15" dirty="0">
                <a:solidFill>
                  <a:schemeClr val="tx2"/>
                </a:solidFill>
                <a:latin typeface="Arial MT"/>
                <a:cs typeface="Arial MT"/>
              </a:rPr>
              <a:t>bb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e</a:t>
            </a:r>
            <a:endParaRPr sz="12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38400" y="2627376"/>
            <a:ext cx="4013200" cy="652780"/>
          </a:xfrm>
          <a:custGeom>
            <a:avLst/>
            <a:gdLst/>
            <a:ahLst/>
            <a:cxnLst/>
            <a:rect l="l" t="t" r="r" b="b"/>
            <a:pathLst>
              <a:path w="4013200" h="652779">
                <a:moveTo>
                  <a:pt x="3903979" y="0"/>
                </a:moveTo>
                <a:lnTo>
                  <a:pt x="108712" y="0"/>
                </a:lnTo>
                <a:lnTo>
                  <a:pt x="66383" y="8538"/>
                </a:lnTo>
                <a:lnTo>
                  <a:pt x="31829" y="31829"/>
                </a:lnTo>
                <a:lnTo>
                  <a:pt x="8538" y="66383"/>
                </a:lnTo>
                <a:lnTo>
                  <a:pt x="0" y="108712"/>
                </a:lnTo>
                <a:lnTo>
                  <a:pt x="0" y="543560"/>
                </a:lnTo>
                <a:lnTo>
                  <a:pt x="8538" y="585888"/>
                </a:lnTo>
                <a:lnTo>
                  <a:pt x="31829" y="620442"/>
                </a:lnTo>
                <a:lnTo>
                  <a:pt x="66383" y="643733"/>
                </a:lnTo>
                <a:lnTo>
                  <a:pt x="108712" y="652272"/>
                </a:lnTo>
                <a:lnTo>
                  <a:pt x="3903979" y="652272"/>
                </a:lnTo>
                <a:lnTo>
                  <a:pt x="3946308" y="643733"/>
                </a:lnTo>
                <a:lnTo>
                  <a:pt x="3980862" y="620442"/>
                </a:lnTo>
                <a:lnTo>
                  <a:pt x="4004153" y="585888"/>
                </a:lnTo>
                <a:lnTo>
                  <a:pt x="4012691" y="543560"/>
                </a:lnTo>
                <a:lnTo>
                  <a:pt x="4012691" y="108712"/>
                </a:lnTo>
                <a:lnTo>
                  <a:pt x="4004153" y="66383"/>
                </a:lnTo>
                <a:lnTo>
                  <a:pt x="3980862" y="31829"/>
                </a:lnTo>
                <a:lnTo>
                  <a:pt x="3946308" y="8538"/>
                </a:lnTo>
                <a:lnTo>
                  <a:pt x="3903979" y="0"/>
                </a:lnTo>
                <a:close/>
              </a:path>
            </a:pathLst>
          </a:custGeom>
          <a:solidFill>
            <a:srgbClr val="00A0C8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2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0782" y="2846070"/>
            <a:ext cx="9480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a8bdc7fdaa4f</a:t>
            </a:r>
            <a:endParaRPr sz="12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23160" y="3404615"/>
            <a:ext cx="4013200" cy="652780"/>
          </a:xfrm>
          <a:custGeom>
            <a:avLst/>
            <a:gdLst/>
            <a:ahLst/>
            <a:cxnLst/>
            <a:rect l="l" t="t" r="r" b="b"/>
            <a:pathLst>
              <a:path w="4013200" h="652779">
                <a:moveTo>
                  <a:pt x="3903979" y="0"/>
                </a:moveTo>
                <a:lnTo>
                  <a:pt x="108712" y="0"/>
                </a:lnTo>
                <a:lnTo>
                  <a:pt x="66383" y="8538"/>
                </a:lnTo>
                <a:lnTo>
                  <a:pt x="31829" y="31829"/>
                </a:lnTo>
                <a:lnTo>
                  <a:pt x="8538" y="66383"/>
                </a:lnTo>
                <a:lnTo>
                  <a:pt x="0" y="108711"/>
                </a:lnTo>
                <a:lnTo>
                  <a:pt x="0" y="543559"/>
                </a:lnTo>
                <a:lnTo>
                  <a:pt x="8538" y="585877"/>
                </a:lnTo>
                <a:lnTo>
                  <a:pt x="31829" y="620433"/>
                </a:lnTo>
                <a:lnTo>
                  <a:pt x="66383" y="643729"/>
                </a:lnTo>
                <a:lnTo>
                  <a:pt x="108712" y="652271"/>
                </a:lnTo>
                <a:lnTo>
                  <a:pt x="3903979" y="652271"/>
                </a:lnTo>
                <a:lnTo>
                  <a:pt x="3946308" y="643729"/>
                </a:lnTo>
                <a:lnTo>
                  <a:pt x="3980862" y="620433"/>
                </a:lnTo>
                <a:lnTo>
                  <a:pt x="4004153" y="585877"/>
                </a:lnTo>
                <a:lnTo>
                  <a:pt x="4012691" y="543559"/>
                </a:lnTo>
                <a:lnTo>
                  <a:pt x="4012691" y="108711"/>
                </a:lnTo>
                <a:lnTo>
                  <a:pt x="4004153" y="66383"/>
                </a:lnTo>
                <a:lnTo>
                  <a:pt x="3980862" y="31829"/>
                </a:lnTo>
                <a:lnTo>
                  <a:pt x="3946308" y="8538"/>
                </a:lnTo>
                <a:lnTo>
                  <a:pt x="3903979" y="0"/>
                </a:lnTo>
                <a:close/>
              </a:path>
            </a:pathLst>
          </a:custGeom>
          <a:solidFill>
            <a:srgbClr val="00A0C8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2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31665" y="3623817"/>
            <a:ext cx="9982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1</a:t>
            </a:r>
            <a:r>
              <a:rPr sz="1200" spc="10" dirty="0">
                <a:solidFill>
                  <a:schemeClr val="tx2"/>
                </a:solidFill>
                <a:latin typeface="Arial MT"/>
                <a:cs typeface="Arial MT"/>
              </a:rPr>
              <a:t>f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79</a:t>
            </a:r>
            <a:r>
              <a:rPr sz="1200" spc="-15" dirty="0">
                <a:solidFill>
                  <a:schemeClr val="tx2"/>
                </a:solidFill>
                <a:latin typeface="Arial MT"/>
                <a:cs typeface="Arial MT"/>
              </a:rPr>
              <a:t>16b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0</a:t>
            </a:r>
            <a:r>
              <a:rPr sz="1200" spc="-15" dirty="0">
                <a:solidFill>
                  <a:schemeClr val="tx2"/>
                </a:solidFill>
                <a:latin typeface="Arial MT"/>
                <a:cs typeface="Arial MT"/>
              </a:rPr>
              <a:t>37e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5</a:t>
            </a:r>
            <a:endParaRPr sz="1200">
              <a:solidFill>
                <a:schemeClr val="tx2"/>
              </a:solidFill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73935" y="1805939"/>
            <a:ext cx="510540" cy="2336800"/>
            <a:chOff x="1773935" y="1805939"/>
            <a:chExt cx="510540" cy="233680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3935" y="1805939"/>
              <a:ext cx="510539" cy="23362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29561" y="1841753"/>
              <a:ext cx="411480" cy="2225040"/>
            </a:xfrm>
            <a:custGeom>
              <a:avLst/>
              <a:gdLst/>
              <a:ahLst/>
              <a:cxnLst/>
              <a:rect l="l" t="t" r="r" b="b"/>
              <a:pathLst>
                <a:path w="411480" h="2225040">
                  <a:moveTo>
                    <a:pt x="411480" y="2225040"/>
                  </a:moveTo>
                  <a:lnTo>
                    <a:pt x="331380" y="2222345"/>
                  </a:lnTo>
                  <a:lnTo>
                    <a:pt x="265985" y="2214995"/>
                  </a:lnTo>
                  <a:lnTo>
                    <a:pt x="221902" y="2204096"/>
                  </a:lnTo>
                  <a:lnTo>
                    <a:pt x="205739" y="2190750"/>
                  </a:lnTo>
                  <a:lnTo>
                    <a:pt x="205739" y="1146810"/>
                  </a:lnTo>
                  <a:lnTo>
                    <a:pt x="189577" y="1133469"/>
                  </a:lnTo>
                  <a:lnTo>
                    <a:pt x="145494" y="1122568"/>
                  </a:lnTo>
                  <a:lnTo>
                    <a:pt x="80099" y="1115216"/>
                  </a:lnTo>
                  <a:lnTo>
                    <a:pt x="0" y="1112520"/>
                  </a:lnTo>
                  <a:lnTo>
                    <a:pt x="80099" y="1109823"/>
                  </a:lnTo>
                  <a:lnTo>
                    <a:pt x="145494" y="1102471"/>
                  </a:lnTo>
                  <a:lnTo>
                    <a:pt x="189577" y="1091570"/>
                  </a:lnTo>
                  <a:lnTo>
                    <a:pt x="205739" y="1078230"/>
                  </a:lnTo>
                  <a:lnTo>
                    <a:pt x="205739" y="34290"/>
                  </a:lnTo>
                  <a:lnTo>
                    <a:pt x="221902" y="20949"/>
                  </a:lnTo>
                  <a:lnTo>
                    <a:pt x="265985" y="10048"/>
                  </a:lnTo>
                  <a:lnTo>
                    <a:pt x="331380" y="2696"/>
                  </a:lnTo>
                  <a:lnTo>
                    <a:pt x="411480" y="0"/>
                  </a:lnTo>
                </a:path>
              </a:pathLst>
            </a:custGeom>
            <a:ln w="25908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09268" y="2813431"/>
            <a:ext cx="5581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La</a:t>
            </a:r>
            <a:r>
              <a:rPr sz="1400" spc="-20" dirty="0">
                <a:solidFill>
                  <a:schemeClr val="tx2"/>
                </a:solidFill>
                <a:latin typeface="Arial MT"/>
                <a:cs typeface="Arial MT"/>
              </a:rPr>
              <a:t>y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ers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57217" y="778001"/>
            <a:ext cx="521334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I</a:t>
            </a:r>
            <a:r>
              <a:rPr sz="1400" spc="-10" dirty="0">
                <a:solidFill>
                  <a:schemeClr val="tx2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age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72555" y="1271016"/>
            <a:ext cx="2207260" cy="1329055"/>
            <a:chOff x="5972555" y="1271016"/>
            <a:chExt cx="2207260" cy="132905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2555" y="1271016"/>
              <a:ext cx="425196" cy="4251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1963" y="1752600"/>
              <a:ext cx="847344" cy="84734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307706" y="2542159"/>
            <a:ext cx="8940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Layer</a:t>
            </a:r>
            <a:r>
              <a:rPr sz="1400" spc="-6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Data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408420" y="2075688"/>
            <a:ext cx="1045844" cy="242570"/>
            <a:chOff x="6408420" y="2075688"/>
            <a:chExt cx="1045844" cy="24257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8420" y="2075688"/>
              <a:ext cx="1045464" cy="2423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451727" y="2137664"/>
              <a:ext cx="881380" cy="78105"/>
            </a:xfrm>
            <a:custGeom>
              <a:avLst/>
              <a:gdLst/>
              <a:ahLst/>
              <a:cxnLst/>
              <a:rect l="l" t="t" r="r" b="b"/>
              <a:pathLst>
                <a:path w="881379" h="78105">
                  <a:moveTo>
                    <a:pt x="803655" y="0"/>
                  </a:moveTo>
                  <a:lnTo>
                    <a:pt x="803529" y="25843"/>
                  </a:lnTo>
                  <a:lnTo>
                    <a:pt x="816482" y="25908"/>
                  </a:lnTo>
                  <a:lnTo>
                    <a:pt x="816355" y="51816"/>
                  </a:lnTo>
                  <a:lnTo>
                    <a:pt x="803401" y="51816"/>
                  </a:lnTo>
                  <a:lnTo>
                    <a:pt x="803275" y="77724"/>
                  </a:lnTo>
                  <a:lnTo>
                    <a:pt x="855689" y="51816"/>
                  </a:lnTo>
                  <a:lnTo>
                    <a:pt x="816355" y="51816"/>
                  </a:lnTo>
                  <a:lnTo>
                    <a:pt x="855819" y="51751"/>
                  </a:lnTo>
                  <a:lnTo>
                    <a:pt x="881126" y="39243"/>
                  </a:lnTo>
                  <a:lnTo>
                    <a:pt x="803655" y="0"/>
                  </a:lnTo>
                  <a:close/>
                </a:path>
                <a:path w="881379" h="78105">
                  <a:moveTo>
                    <a:pt x="803529" y="25843"/>
                  </a:moveTo>
                  <a:lnTo>
                    <a:pt x="803402" y="51751"/>
                  </a:lnTo>
                  <a:lnTo>
                    <a:pt x="816355" y="51816"/>
                  </a:lnTo>
                  <a:lnTo>
                    <a:pt x="816482" y="25908"/>
                  </a:lnTo>
                  <a:lnTo>
                    <a:pt x="803529" y="25843"/>
                  </a:lnTo>
                  <a:close/>
                </a:path>
                <a:path w="881379" h="78105">
                  <a:moveTo>
                    <a:pt x="126" y="21843"/>
                  </a:moveTo>
                  <a:lnTo>
                    <a:pt x="0" y="47752"/>
                  </a:lnTo>
                  <a:lnTo>
                    <a:pt x="803402" y="51751"/>
                  </a:lnTo>
                  <a:lnTo>
                    <a:pt x="803529" y="25843"/>
                  </a:lnTo>
                  <a:lnTo>
                    <a:pt x="126" y="21843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485515" y="1325626"/>
            <a:ext cx="1508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chemeClr val="tx2"/>
                </a:solidFill>
                <a:latin typeface="Arial MT"/>
                <a:cs typeface="Arial MT"/>
              </a:rPr>
              <a:t>hello-ecr:latest</a:t>
            </a:r>
            <a:endParaRPr sz="18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</a:t>
            </a:r>
            <a:r>
              <a:rPr spc="5" dirty="0"/>
              <a:t> </a:t>
            </a:r>
            <a:r>
              <a:rPr spc="-10" dirty="0"/>
              <a:t>2017,</a:t>
            </a:r>
            <a:r>
              <a:rPr spc="35" dirty="0"/>
              <a:t> </a:t>
            </a:r>
            <a:r>
              <a:rPr spc="-10" dirty="0"/>
              <a:t>Amazon</a:t>
            </a:r>
            <a:r>
              <a:rPr spc="25" dirty="0"/>
              <a:t> </a:t>
            </a:r>
            <a:r>
              <a:rPr spc="5" dirty="0"/>
              <a:t>Web</a:t>
            </a:r>
            <a:r>
              <a:rPr spc="-15" dirty="0"/>
              <a:t> </a:t>
            </a:r>
            <a:r>
              <a:rPr spc="-5" dirty="0"/>
              <a:t>Services,</a:t>
            </a:r>
            <a:r>
              <a:rPr spc="25" dirty="0"/>
              <a:t> </a:t>
            </a:r>
            <a:r>
              <a:rPr spc="-10" dirty="0"/>
              <a:t>Inc.</a:t>
            </a:r>
            <a:r>
              <a:rPr spc="35" dirty="0"/>
              <a:t> </a:t>
            </a:r>
            <a:r>
              <a:rPr spc="-5" dirty="0"/>
              <a:t>or</a:t>
            </a:r>
            <a:r>
              <a:rPr spc="25" dirty="0"/>
              <a:t> </a:t>
            </a:r>
            <a:r>
              <a:rPr spc="-5" dirty="0"/>
              <a:t>its</a:t>
            </a:r>
            <a:r>
              <a:rPr spc="10" dirty="0"/>
              <a:t> </a:t>
            </a:r>
            <a:r>
              <a:rPr spc="-5" dirty="0"/>
              <a:t>Affiliates.</a:t>
            </a:r>
            <a:r>
              <a:rPr spc="20" dirty="0"/>
              <a:t> </a:t>
            </a:r>
            <a:r>
              <a:rPr spc="-5" dirty="0"/>
              <a:t>All rights</a:t>
            </a:r>
            <a:r>
              <a:rPr spc="3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26" name="object 2">
            <a:extLst>
              <a:ext uri="{FF2B5EF4-FFF2-40B4-BE49-F238E27FC236}">
                <a16:creationId xmlns:a16="http://schemas.microsoft.com/office/drawing/2014/main" id="{8E603F9A-5A91-7A8E-3548-C941F4159F38}"/>
              </a:ext>
            </a:extLst>
          </p:cNvPr>
          <p:cNvSpPr txBox="1">
            <a:spLocks/>
          </p:cNvSpPr>
          <p:nvPr/>
        </p:nvSpPr>
        <p:spPr>
          <a:xfrm>
            <a:off x="567944" y="291465"/>
            <a:ext cx="2416810" cy="45212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b="0" i="0" kern="1200" cap="none">
                <a:solidFill>
                  <a:schemeClr val="bg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pc="-5">
                <a:solidFill>
                  <a:schemeClr val="tx2"/>
                </a:solidFill>
              </a:rPr>
              <a:t>Docker</a:t>
            </a:r>
            <a:r>
              <a:rPr lang="en-IN" spc="-50">
                <a:solidFill>
                  <a:schemeClr val="tx2"/>
                </a:solidFill>
              </a:rPr>
              <a:t> </a:t>
            </a:r>
            <a:r>
              <a:rPr lang="en-IN" spc="-5">
                <a:solidFill>
                  <a:schemeClr val="tx2"/>
                </a:solidFill>
              </a:rPr>
              <a:t>Images</a:t>
            </a:r>
            <a:endParaRPr lang="en-IN" spc="-5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4" y="139065"/>
            <a:ext cx="2889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tx2"/>
                </a:solidFill>
              </a:rPr>
              <a:t>ECR</a:t>
            </a:r>
            <a:r>
              <a:rPr spc="-60" dirty="0">
                <a:solidFill>
                  <a:schemeClr val="tx2"/>
                </a:solidFill>
              </a:rPr>
              <a:t> </a:t>
            </a:r>
            <a:r>
              <a:rPr spc="-5" dirty="0">
                <a:solidFill>
                  <a:schemeClr val="tx2"/>
                </a:solidFill>
              </a:rPr>
              <a:t>Components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1488" y="1496567"/>
            <a:ext cx="993648" cy="10241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19469" y="2614117"/>
            <a:ext cx="12998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Amazon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ECR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</a:t>
            </a:r>
            <a:r>
              <a:rPr spc="5" dirty="0"/>
              <a:t> </a:t>
            </a:r>
            <a:r>
              <a:rPr spc="-10" dirty="0"/>
              <a:t>2017,</a:t>
            </a:r>
            <a:r>
              <a:rPr spc="35" dirty="0"/>
              <a:t> </a:t>
            </a:r>
            <a:r>
              <a:rPr spc="-10" dirty="0"/>
              <a:t>Amazon</a:t>
            </a:r>
            <a:r>
              <a:rPr spc="25" dirty="0"/>
              <a:t> </a:t>
            </a:r>
            <a:r>
              <a:rPr spc="5" dirty="0"/>
              <a:t>Web</a:t>
            </a:r>
            <a:r>
              <a:rPr spc="-15" dirty="0"/>
              <a:t> </a:t>
            </a:r>
            <a:r>
              <a:rPr spc="-5" dirty="0"/>
              <a:t>Services,</a:t>
            </a:r>
            <a:r>
              <a:rPr spc="25" dirty="0"/>
              <a:t> </a:t>
            </a:r>
            <a:r>
              <a:rPr spc="-10" dirty="0"/>
              <a:t>Inc.</a:t>
            </a:r>
            <a:r>
              <a:rPr spc="35" dirty="0"/>
              <a:t> </a:t>
            </a:r>
            <a:r>
              <a:rPr spc="-5" dirty="0"/>
              <a:t>or</a:t>
            </a:r>
            <a:r>
              <a:rPr spc="25" dirty="0"/>
              <a:t> </a:t>
            </a:r>
            <a:r>
              <a:rPr spc="-5" dirty="0"/>
              <a:t>its</a:t>
            </a:r>
            <a:r>
              <a:rPr spc="10" dirty="0"/>
              <a:t> </a:t>
            </a:r>
            <a:r>
              <a:rPr spc="-5" dirty="0"/>
              <a:t>Affiliates.</a:t>
            </a:r>
            <a:r>
              <a:rPr spc="20" dirty="0"/>
              <a:t> </a:t>
            </a:r>
            <a:r>
              <a:rPr spc="-5" dirty="0"/>
              <a:t>All rights</a:t>
            </a:r>
            <a:r>
              <a:rPr spc="3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9506" y="1035177"/>
            <a:ext cx="3313429" cy="3105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chemeClr val="tx2"/>
                </a:solidFill>
                <a:latin typeface="Arial MT"/>
                <a:cs typeface="Arial MT"/>
              </a:rPr>
              <a:t>Registry</a:t>
            </a:r>
            <a:r>
              <a:rPr sz="2400" spc="-1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&amp;</a:t>
            </a:r>
            <a:r>
              <a:rPr sz="2400" spc="-3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chemeClr val="tx2"/>
                </a:solidFill>
                <a:latin typeface="Arial MT"/>
                <a:cs typeface="Arial MT"/>
              </a:rPr>
              <a:t>Repository</a:t>
            </a:r>
            <a:endParaRPr sz="2400">
              <a:solidFill>
                <a:schemeClr val="tx2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3500">
              <a:solidFill>
                <a:schemeClr val="tx2"/>
              </a:solidFill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chemeClr val="tx2"/>
                </a:solidFill>
                <a:latin typeface="Arial MT"/>
                <a:cs typeface="Arial MT"/>
              </a:rPr>
              <a:t>Registry</a:t>
            </a:r>
            <a:r>
              <a:rPr sz="2400" spc="-2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chemeClr val="tx2"/>
                </a:solidFill>
                <a:latin typeface="Arial MT"/>
                <a:cs typeface="Arial MT"/>
              </a:rPr>
              <a:t>Policy</a:t>
            </a:r>
            <a:endParaRPr sz="2400">
              <a:solidFill>
                <a:schemeClr val="tx2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 MT"/>
              <a:buChar char="•"/>
            </a:pPr>
            <a:endParaRPr sz="3500">
              <a:solidFill>
                <a:schemeClr val="tx2"/>
              </a:solidFill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Image</a:t>
            </a:r>
            <a:endParaRPr sz="2400">
              <a:solidFill>
                <a:schemeClr val="tx2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3500">
              <a:solidFill>
                <a:schemeClr val="tx2"/>
              </a:solidFill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chemeClr val="tx2"/>
                </a:solidFill>
                <a:latin typeface="Arial MT"/>
                <a:cs typeface="Arial MT"/>
              </a:rPr>
              <a:t>Authorization</a:t>
            </a:r>
            <a:r>
              <a:rPr sz="2400" spc="-5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spc="-55" dirty="0">
                <a:solidFill>
                  <a:schemeClr val="tx2"/>
                </a:solidFill>
                <a:latin typeface="Arial MT"/>
                <a:cs typeface="Arial MT"/>
              </a:rPr>
              <a:t>Token</a:t>
            </a:r>
            <a:endParaRPr sz="2400">
              <a:solidFill>
                <a:schemeClr val="tx2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4" y="139065"/>
            <a:ext cx="3201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tx2"/>
                </a:solidFill>
              </a:rPr>
              <a:t>Pricing</a:t>
            </a:r>
            <a:r>
              <a:rPr spc="-40" dirty="0">
                <a:solidFill>
                  <a:schemeClr val="tx2"/>
                </a:solidFill>
              </a:rPr>
              <a:t> </a:t>
            </a:r>
            <a:r>
              <a:rPr spc="-5" dirty="0">
                <a:solidFill>
                  <a:schemeClr val="tx2"/>
                </a:solidFill>
              </a:rPr>
              <a:t>&amp;</a:t>
            </a:r>
            <a:r>
              <a:rPr spc="-180" dirty="0">
                <a:solidFill>
                  <a:schemeClr val="tx2"/>
                </a:solidFill>
              </a:rPr>
              <a:t> </a:t>
            </a:r>
            <a:r>
              <a:rPr spc="-5" dirty="0">
                <a:solidFill>
                  <a:schemeClr val="tx2"/>
                </a:solidFill>
              </a:rPr>
              <a:t>Availability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</a:t>
            </a:r>
            <a:r>
              <a:rPr spc="5" dirty="0"/>
              <a:t> </a:t>
            </a:r>
            <a:r>
              <a:rPr spc="-10" dirty="0"/>
              <a:t>2017,</a:t>
            </a:r>
            <a:r>
              <a:rPr spc="35" dirty="0"/>
              <a:t> </a:t>
            </a:r>
            <a:r>
              <a:rPr spc="-10" dirty="0"/>
              <a:t>Amazon</a:t>
            </a:r>
            <a:r>
              <a:rPr spc="25" dirty="0"/>
              <a:t> </a:t>
            </a:r>
            <a:r>
              <a:rPr spc="5" dirty="0"/>
              <a:t>Web</a:t>
            </a:r>
            <a:r>
              <a:rPr spc="-15" dirty="0"/>
              <a:t> </a:t>
            </a:r>
            <a:r>
              <a:rPr spc="-5" dirty="0"/>
              <a:t>Services,</a:t>
            </a:r>
            <a:r>
              <a:rPr spc="25" dirty="0"/>
              <a:t> </a:t>
            </a:r>
            <a:r>
              <a:rPr spc="-10" dirty="0"/>
              <a:t>Inc.</a:t>
            </a:r>
            <a:r>
              <a:rPr spc="35" dirty="0"/>
              <a:t> </a:t>
            </a:r>
            <a:r>
              <a:rPr spc="-5" dirty="0"/>
              <a:t>or</a:t>
            </a:r>
            <a:r>
              <a:rPr spc="25" dirty="0"/>
              <a:t> </a:t>
            </a:r>
            <a:r>
              <a:rPr spc="-5" dirty="0"/>
              <a:t>its</a:t>
            </a:r>
            <a:r>
              <a:rPr spc="10" dirty="0"/>
              <a:t> </a:t>
            </a:r>
            <a:r>
              <a:rPr spc="-5" dirty="0"/>
              <a:t>Affiliates.</a:t>
            </a:r>
            <a:r>
              <a:rPr spc="20" dirty="0"/>
              <a:t> </a:t>
            </a:r>
            <a:r>
              <a:rPr spc="-5" dirty="0"/>
              <a:t>All rights</a:t>
            </a:r>
            <a:r>
              <a:rPr spc="3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506" y="1035177"/>
            <a:ext cx="7331709" cy="3105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chemeClr val="tx2"/>
                </a:solidFill>
                <a:latin typeface="Arial MT"/>
                <a:cs typeface="Arial MT"/>
              </a:rPr>
              <a:t>Available</a:t>
            </a:r>
            <a:r>
              <a:rPr sz="2400" spc="3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chemeClr val="tx2"/>
                </a:solidFill>
                <a:latin typeface="Arial MT"/>
                <a:cs typeface="Arial MT"/>
              </a:rPr>
              <a:t>in</a:t>
            </a:r>
            <a:r>
              <a:rPr sz="2400" spc="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chemeClr val="tx2"/>
                </a:solidFill>
                <a:latin typeface="Arial MT"/>
                <a:cs typeface="Arial MT"/>
              </a:rPr>
              <a:t>13</a:t>
            </a:r>
            <a:r>
              <a:rPr sz="2400" spc="-1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chemeClr val="tx2"/>
                </a:solidFill>
                <a:latin typeface="Arial MT"/>
                <a:cs typeface="Arial MT"/>
              </a:rPr>
              <a:t>regions</a:t>
            </a:r>
            <a:endParaRPr sz="2400">
              <a:solidFill>
                <a:schemeClr val="tx2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3500">
              <a:solidFill>
                <a:schemeClr val="tx2"/>
              </a:solidFill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chemeClr val="tx2"/>
                </a:solidFill>
                <a:latin typeface="Arial MT"/>
                <a:cs typeface="Arial MT"/>
              </a:rPr>
              <a:t>12-month</a:t>
            </a:r>
            <a:r>
              <a:rPr sz="2400" spc="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free</a:t>
            </a:r>
            <a:r>
              <a:rPr sz="2400" spc="-1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chemeClr val="tx2"/>
                </a:solidFill>
                <a:latin typeface="Arial MT"/>
                <a:cs typeface="Arial MT"/>
              </a:rPr>
              <a:t>tier</a:t>
            </a:r>
            <a:r>
              <a:rPr sz="2400" spc="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for </a:t>
            </a:r>
            <a:r>
              <a:rPr sz="2400" spc="-5" dirty="0">
                <a:solidFill>
                  <a:schemeClr val="tx2"/>
                </a:solidFill>
                <a:latin typeface="Arial MT"/>
                <a:cs typeface="Arial MT"/>
              </a:rPr>
              <a:t>500MB</a:t>
            </a:r>
            <a:r>
              <a:rPr sz="2400" spc="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chemeClr val="tx2"/>
                </a:solidFill>
                <a:latin typeface="Arial MT"/>
                <a:cs typeface="Arial MT"/>
              </a:rPr>
              <a:t>image</a:t>
            </a:r>
            <a:r>
              <a:rPr sz="2400" spc="1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chemeClr val="tx2"/>
                </a:solidFill>
                <a:latin typeface="Arial MT"/>
                <a:cs typeface="Arial MT"/>
              </a:rPr>
              <a:t>storage</a:t>
            </a:r>
            <a:endParaRPr sz="2400">
              <a:solidFill>
                <a:schemeClr val="tx2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3500">
              <a:solidFill>
                <a:schemeClr val="tx2"/>
              </a:solidFill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chemeClr val="tx2"/>
                </a:solidFill>
                <a:latin typeface="Arial MT"/>
                <a:cs typeface="Arial MT"/>
              </a:rPr>
              <a:t>$0.10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 per GB</a:t>
            </a:r>
            <a:r>
              <a:rPr sz="2400" spc="-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/</a:t>
            </a:r>
            <a:r>
              <a:rPr sz="24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month</a:t>
            </a:r>
            <a:r>
              <a:rPr sz="2400" spc="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chemeClr val="tx2"/>
                </a:solidFill>
                <a:latin typeface="Arial MT"/>
                <a:cs typeface="Arial MT"/>
              </a:rPr>
              <a:t>Docker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chemeClr val="tx2"/>
                </a:solidFill>
                <a:latin typeface="Arial MT"/>
                <a:cs typeface="Arial MT"/>
              </a:rPr>
              <a:t>image</a:t>
            </a:r>
            <a:r>
              <a:rPr sz="2400" spc="1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storage</a:t>
            </a:r>
            <a:r>
              <a:rPr sz="2400" spc="-5" dirty="0">
                <a:solidFill>
                  <a:schemeClr val="tx2"/>
                </a:solidFill>
                <a:latin typeface="Arial MT"/>
                <a:cs typeface="Arial MT"/>
              </a:rPr>
              <a:t> pricing</a:t>
            </a:r>
            <a:endParaRPr sz="2400">
              <a:solidFill>
                <a:schemeClr val="tx2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3500">
              <a:solidFill>
                <a:schemeClr val="tx2"/>
              </a:solidFill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chemeClr val="tx2"/>
                </a:solidFill>
                <a:latin typeface="Arial MT"/>
                <a:cs typeface="Arial MT"/>
              </a:rPr>
              <a:t>Standard</a:t>
            </a:r>
            <a:r>
              <a:rPr sz="2400" spc="-1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chemeClr val="tx2"/>
                </a:solidFill>
                <a:latin typeface="Arial MT"/>
                <a:cs typeface="Arial MT"/>
              </a:rPr>
              <a:t>AWS</a:t>
            </a:r>
            <a:r>
              <a:rPr sz="24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chemeClr val="tx2"/>
                </a:solidFill>
                <a:latin typeface="Arial MT"/>
                <a:cs typeface="Arial MT"/>
              </a:rPr>
              <a:t>Data</a:t>
            </a:r>
            <a:r>
              <a:rPr sz="2400" spc="-5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spc="-15" dirty="0">
                <a:solidFill>
                  <a:schemeClr val="tx2"/>
                </a:solidFill>
                <a:latin typeface="Arial MT"/>
                <a:cs typeface="Arial MT"/>
              </a:rPr>
              <a:t>Transfer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chemeClr val="tx2"/>
                </a:solidFill>
                <a:latin typeface="Arial MT"/>
                <a:cs typeface="Arial MT"/>
              </a:rPr>
              <a:t>Rate</a:t>
            </a:r>
            <a:endParaRPr sz="2400">
              <a:solidFill>
                <a:schemeClr val="tx2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5" y="459745"/>
            <a:ext cx="6003607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3300" spc="-41" dirty="0">
                <a:solidFill>
                  <a:schemeClr val="tx2"/>
                </a:solidFill>
                <a:latin typeface="Calibri Light"/>
                <a:cs typeface="Calibri Light"/>
              </a:rPr>
              <a:t>Amazon</a:t>
            </a:r>
            <a:r>
              <a:rPr sz="3300" spc="-86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26" dirty="0">
                <a:solidFill>
                  <a:schemeClr val="tx2"/>
                </a:solidFill>
                <a:latin typeface="Calibri Light"/>
                <a:cs typeface="Calibri Light"/>
              </a:rPr>
              <a:t>EC2</a:t>
            </a:r>
            <a:r>
              <a:rPr sz="3300" spc="-71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34" dirty="0">
                <a:solidFill>
                  <a:schemeClr val="tx2"/>
                </a:solidFill>
                <a:latin typeface="Calibri Light"/>
                <a:cs typeface="Calibri Light"/>
              </a:rPr>
              <a:t>Container</a:t>
            </a:r>
            <a:r>
              <a:rPr sz="3300" spc="-75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15" dirty="0">
                <a:solidFill>
                  <a:schemeClr val="tx2"/>
                </a:solidFill>
                <a:latin typeface="Calibri Light"/>
                <a:cs typeface="Calibri Light"/>
              </a:rPr>
              <a:t>Service</a:t>
            </a:r>
            <a:r>
              <a:rPr sz="3300" spc="-83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26" dirty="0">
                <a:solidFill>
                  <a:schemeClr val="tx2"/>
                </a:solidFill>
                <a:latin typeface="Calibri Light"/>
                <a:cs typeface="Calibri Light"/>
              </a:rPr>
              <a:t>(ECS)</a:t>
            </a:r>
            <a:endParaRPr sz="3300" dirty="0">
              <a:solidFill>
                <a:schemeClr val="tx2"/>
              </a:solidFill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1873" y="1600230"/>
            <a:ext cx="2539746" cy="273399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7705" y="1344511"/>
            <a:ext cx="4202906" cy="258388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2400" dirty="0">
                <a:latin typeface="Calibri"/>
                <a:cs typeface="Calibri"/>
              </a:rPr>
              <a:t>Highly </a:t>
            </a:r>
            <a:r>
              <a:rPr sz="2400" spc="-4" dirty="0">
                <a:latin typeface="Calibri"/>
                <a:cs typeface="Calibri"/>
              </a:rPr>
              <a:t>scalable, high </a:t>
            </a:r>
            <a:r>
              <a:rPr sz="2400" spc="-8" dirty="0">
                <a:latin typeface="Calibri"/>
                <a:cs typeface="Calibri"/>
              </a:rPr>
              <a:t>performance </a:t>
            </a:r>
            <a:r>
              <a:rPr sz="2400" spc="-533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container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management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9" dirty="0">
                <a:latin typeface="Calibri"/>
                <a:cs typeface="Calibri"/>
              </a:rPr>
              <a:t>system.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41"/>
              </a:spcBef>
            </a:pPr>
            <a:endParaRPr sz="2325" dirty="0">
              <a:latin typeface="Calibri"/>
              <a:cs typeface="Calibri"/>
            </a:endParaRPr>
          </a:p>
          <a:p>
            <a:pPr marL="9525" marR="530543">
              <a:spcBef>
                <a:spcPts val="4"/>
              </a:spcBef>
            </a:pPr>
            <a:r>
              <a:rPr sz="2400" spc="-8" dirty="0">
                <a:latin typeface="Calibri"/>
                <a:cs typeface="Calibri"/>
              </a:rPr>
              <a:t>Eliminates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1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need</a:t>
            </a:r>
            <a:r>
              <a:rPr sz="2400" spc="-8" dirty="0">
                <a:latin typeface="Calibri"/>
                <a:cs typeface="Calibri"/>
              </a:rPr>
              <a:t> </a:t>
            </a:r>
            <a:r>
              <a:rPr sz="2400" spc="-19" dirty="0">
                <a:latin typeface="Calibri"/>
                <a:cs typeface="Calibri"/>
              </a:rPr>
              <a:t>to</a:t>
            </a:r>
            <a:r>
              <a:rPr sz="2400" spc="-8" dirty="0">
                <a:latin typeface="Calibri"/>
                <a:cs typeface="Calibri"/>
              </a:rPr>
              <a:t> </a:t>
            </a:r>
            <a:r>
              <a:rPr sz="2400" spc="-11" dirty="0">
                <a:latin typeface="Calibri"/>
                <a:cs typeface="Calibri"/>
              </a:rPr>
              <a:t>install, </a:t>
            </a:r>
            <a:r>
              <a:rPr sz="2400" spc="-533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operate,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4" dirty="0">
                <a:latin typeface="Calibri"/>
                <a:cs typeface="Calibri"/>
              </a:rPr>
              <a:t>scale </a:t>
            </a:r>
            <a:r>
              <a:rPr sz="2400" spc="-11" dirty="0">
                <a:latin typeface="Calibri"/>
                <a:cs typeface="Calibri"/>
              </a:rPr>
              <a:t>your </a:t>
            </a:r>
            <a:r>
              <a:rPr sz="2400" spc="-4" dirty="0">
                <a:latin typeface="Calibri"/>
                <a:cs typeface="Calibri"/>
              </a:rPr>
              <a:t>own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container </a:t>
            </a:r>
            <a:r>
              <a:rPr sz="2400" spc="-4" dirty="0">
                <a:latin typeface="Calibri"/>
                <a:cs typeface="Calibri"/>
              </a:rPr>
              <a:t>management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1" dirty="0">
                <a:latin typeface="Calibri"/>
                <a:cs typeface="Calibri"/>
              </a:rPr>
              <a:t>infrastructure.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0" y="1"/>
            <a:ext cx="0" cy="2501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785"/>
              </a:lnSpc>
            </a:pPr>
            <a:r>
              <a:rPr spc="-4" dirty="0"/>
              <a:t>@abbyfuller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5" y="459745"/>
            <a:ext cx="6003607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3300" spc="-41" dirty="0">
                <a:solidFill>
                  <a:schemeClr val="tx2"/>
                </a:solidFill>
                <a:latin typeface="Calibri Light"/>
                <a:cs typeface="Calibri Light"/>
              </a:rPr>
              <a:t>Amazon</a:t>
            </a:r>
            <a:r>
              <a:rPr sz="3300" spc="-86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26" dirty="0">
                <a:solidFill>
                  <a:schemeClr val="tx2"/>
                </a:solidFill>
                <a:latin typeface="Calibri Light"/>
                <a:cs typeface="Calibri Light"/>
              </a:rPr>
              <a:t>EC2</a:t>
            </a:r>
            <a:r>
              <a:rPr sz="3300" spc="-71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34" dirty="0">
                <a:solidFill>
                  <a:schemeClr val="tx2"/>
                </a:solidFill>
                <a:latin typeface="Calibri Light"/>
                <a:cs typeface="Calibri Light"/>
              </a:rPr>
              <a:t>Container</a:t>
            </a:r>
            <a:r>
              <a:rPr sz="3300" spc="-75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15" dirty="0">
                <a:solidFill>
                  <a:schemeClr val="tx2"/>
                </a:solidFill>
                <a:latin typeface="Calibri Light"/>
                <a:cs typeface="Calibri Light"/>
              </a:rPr>
              <a:t>Service</a:t>
            </a:r>
            <a:r>
              <a:rPr sz="3300" spc="-83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26" dirty="0">
                <a:solidFill>
                  <a:schemeClr val="tx2"/>
                </a:solidFill>
                <a:latin typeface="Calibri Light"/>
                <a:cs typeface="Calibri Light"/>
              </a:rPr>
              <a:t>(ECS)</a:t>
            </a:r>
            <a:endParaRPr sz="3300" dirty="0">
              <a:solidFill>
                <a:schemeClr val="tx2"/>
              </a:solidFill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821" y="1412329"/>
            <a:ext cx="4092893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11" dirty="0">
                <a:latin typeface="Calibri"/>
                <a:cs typeface="Calibri"/>
              </a:rPr>
              <a:t>ECS provides</a:t>
            </a:r>
            <a:r>
              <a:rPr sz="2100" spc="23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managed </a:t>
            </a:r>
            <a:r>
              <a:rPr sz="2100" spc="-11" dirty="0">
                <a:latin typeface="Calibri"/>
                <a:cs typeface="Calibri"/>
              </a:rPr>
              <a:t>platform</a:t>
            </a:r>
            <a:r>
              <a:rPr sz="2100" spc="-4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for: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4169" y="3820000"/>
            <a:ext cx="1466373" cy="655468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>
              <a:spcBef>
                <a:spcPts val="71"/>
              </a:spcBef>
            </a:pPr>
            <a:r>
              <a:rPr sz="2100" spc="-11" dirty="0">
                <a:latin typeface="Calibri"/>
                <a:cs typeface="Calibri"/>
              </a:rPr>
              <a:t>Container </a:t>
            </a:r>
            <a:r>
              <a:rPr sz="2100" spc="-8" dirty="0">
                <a:latin typeface="Calibri"/>
                <a:cs typeface="Calibri"/>
              </a:rPr>
              <a:t> o</a:t>
            </a:r>
            <a:r>
              <a:rPr sz="2100" spc="-38" dirty="0">
                <a:latin typeface="Calibri"/>
                <a:cs typeface="Calibri"/>
              </a:rPr>
              <a:t>r</a:t>
            </a:r>
            <a:r>
              <a:rPr sz="2100" spc="-4" dirty="0">
                <a:latin typeface="Calibri"/>
                <a:cs typeface="Calibri"/>
              </a:rPr>
              <a:t>che</a:t>
            </a:r>
            <a:r>
              <a:rPr sz="2100" spc="-38" dirty="0">
                <a:latin typeface="Calibri"/>
                <a:cs typeface="Calibri"/>
              </a:rPr>
              <a:t>s</a:t>
            </a:r>
            <a:r>
              <a:rPr sz="2100" spc="-4" dirty="0">
                <a:latin typeface="Calibri"/>
                <a:cs typeface="Calibri"/>
              </a:rPr>
              <a:t>t</a:t>
            </a:r>
            <a:r>
              <a:rPr sz="2100" spc="-56" dirty="0">
                <a:latin typeface="Calibri"/>
                <a:cs typeface="Calibri"/>
              </a:rPr>
              <a:t>r</a:t>
            </a:r>
            <a:r>
              <a:rPr sz="2100" spc="-19" dirty="0">
                <a:latin typeface="Calibri"/>
                <a:cs typeface="Calibri"/>
              </a:rPr>
              <a:t>a</a:t>
            </a:r>
            <a:r>
              <a:rPr sz="2100" spc="-4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i</a:t>
            </a:r>
            <a:r>
              <a:rPr sz="2100" spc="-8" dirty="0">
                <a:latin typeface="Calibri"/>
                <a:cs typeface="Calibri"/>
              </a:rPr>
              <a:t>on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80346" y="3820000"/>
            <a:ext cx="1205389" cy="655468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>
              <a:spcBef>
                <a:spcPts val="71"/>
              </a:spcBef>
            </a:pPr>
            <a:r>
              <a:rPr sz="2100" spc="-8" dirty="0">
                <a:latin typeface="Calibri"/>
                <a:cs typeface="Calibri"/>
              </a:rPr>
              <a:t>Deep </a:t>
            </a:r>
            <a:r>
              <a:rPr sz="2100" spc="-34" dirty="0">
                <a:latin typeface="Calibri"/>
                <a:cs typeface="Calibri"/>
              </a:rPr>
              <a:t>AWS </a:t>
            </a:r>
            <a:r>
              <a:rPr sz="2100" spc="-465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i</a:t>
            </a:r>
            <a:r>
              <a:rPr sz="2100" spc="-30" dirty="0">
                <a:latin typeface="Calibri"/>
                <a:cs typeface="Calibri"/>
              </a:rPr>
              <a:t>n</a:t>
            </a:r>
            <a:r>
              <a:rPr sz="2100" spc="-26" dirty="0">
                <a:latin typeface="Calibri"/>
                <a:cs typeface="Calibri"/>
              </a:rPr>
              <a:t>t</a:t>
            </a:r>
            <a:r>
              <a:rPr sz="2100" spc="-4" dirty="0">
                <a:latin typeface="Calibri"/>
                <a:cs typeface="Calibri"/>
              </a:rPr>
              <a:t>eg</a:t>
            </a:r>
            <a:r>
              <a:rPr sz="2100" spc="-53" dirty="0">
                <a:latin typeface="Calibri"/>
                <a:cs typeface="Calibri"/>
              </a:rPr>
              <a:t>r</a:t>
            </a:r>
            <a:r>
              <a:rPr sz="2100" spc="-19" dirty="0">
                <a:latin typeface="Calibri"/>
                <a:cs typeface="Calibri"/>
              </a:rPr>
              <a:t>a</a:t>
            </a:r>
            <a:r>
              <a:rPr sz="2100" spc="-4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i</a:t>
            </a:r>
            <a:r>
              <a:rPr sz="2100" spc="-8" dirty="0">
                <a:latin typeface="Calibri"/>
                <a:cs typeface="Calibri"/>
              </a:rPr>
              <a:t>on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822" y="3820000"/>
            <a:ext cx="1457325" cy="655468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>
              <a:spcBef>
                <a:spcPts val="71"/>
              </a:spcBef>
            </a:pPr>
            <a:r>
              <a:rPr sz="2100" spc="-11" dirty="0">
                <a:latin typeface="Calibri"/>
                <a:cs typeface="Calibri"/>
              </a:rPr>
              <a:t>Cluster </a:t>
            </a:r>
            <a:r>
              <a:rPr sz="2100" spc="-8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mana</a:t>
            </a:r>
            <a:r>
              <a:rPr sz="2100" spc="-15" dirty="0">
                <a:latin typeface="Calibri"/>
                <a:cs typeface="Calibri"/>
              </a:rPr>
              <a:t>g</a:t>
            </a:r>
            <a:r>
              <a:rPr sz="2100" spc="-4" dirty="0">
                <a:latin typeface="Calibri"/>
                <a:cs typeface="Calibri"/>
              </a:rPr>
              <a:t>eme</a:t>
            </a:r>
            <a:r>
              <a:rPr sz="2100" spc="-26" dirty="0">
                <a:latin typeface="Calibri"/>
                <a:cs typeface="Calibri"/>
              </a:rPr>
              <a:t>n</a:t>
            </a:r>
            <a:r>
              <a:rPr sz="2100" spc="-4" dirty="0">
                <a:latin typeface="Calibri"/>
                <a:cs typeface="Calibri"/>
              </a:rPr>
              <a:t>t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2375" y="2155201"/>
            <a:ext cx="1184890" cy="13141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8263" y="2316838"/>
            <a:ext cx="1256702" cy="127106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012" y="2205469"/>
            <a:ext cx="1342875" cy="121361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0" y="1"/>
            <a:ext cx="0" cy="2501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785"/>
              </a:lnSpc>
            </a:pPr>
            <a:r>
              <a:rPr spc="-4" dirty="0"/>
              <a:t>@abbyfuller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5" y="459745"/>
            <a:ext cx="7397591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3300" spc="-23" dirty="0">
                <a:solidFill>
                  <a:schemeClr val="tx2"/>
                </a:solidFill>
                <a:latin typeface="Calibri Light"/>
                <a:cs typeface="Calibri Light"/>
              </a:rPr>
              <a:t>How</a:t>
            </a:r>
            <a:r>
              <a:rPr sz="3300" spc="-86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23" dirty="0">
                <a:solidFill>
                  <a:schemeClr val="tx2"/>
                </a:solidFill>
                <a:latin typeface="Calibri Light"/>
                <a:cs typeface="Calibri Light"/>
              </a:rPr>
              <a:t>does</a:t>
            </a:r>
            <a:r>
              <a:rPr sz="3300" spc="-64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26" dirty="0">
                <a:solidFill>
                  <a:schemeClr val="tx2"/>
                </a:solidFill>
                <a:latin typeface="Calibri Light"/>
                <a:cs typeface="Calibri Light"/>
              </a:rPr>
              <a:t>ECS</a:t>
            </a:r>
            <a:r>
              <a:rPr sz="3300" spc="-68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23" dirty="0">
                <a:solidFill>
                  <a:schemeClr val="tx2"/>
                </a:solidFill>
                <a:latin typeface="Calibri Light"/>
                <a:cs typeface="Calibri Light"/>
              </a:rPr>
              <a:t>map</a:t>
            </a:r>
            <a:r>
              <a:rPr sz="3300" spc="-68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26" dirty="0">
                <a:solidFill>
                  <a:schemeClr val="tx2"/>
                </a:solidFill>
                <a:latin typeface="Calibri Light"/>
                <a:cs typeface="Calibri Light"/>
              </a:rPr>
              <a:t>to</a:t>
            </a:r>
            <a:r>
              <a:rPr sz="3300" spc="-53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30" dirty="0">
                <a:solidFill>
                  <a:schemeClr val="tx2"/>
                </a:solidFill>
                <a:latin typeface="Calibri Light"/>
                <a:cs typeface="Calibri Light"/>
              </a:rPr>
              <a:t>traditional</a:t>
            </a:r>
            <a:r>
              <a:rPr sz="3300" spc="-56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30" dirty="0">
                <a:solidFill>
                  <a:schemeClr val="tx2"/>
                </a:solidFill>
                <a:latin typeface="Calibri Light"/>
                <a:cs typeface="Calibri Light"/>
              </a:rPr>
              <a:t>workloads?</a:t>
            </a:r>
            <a:endParaRPr sz="3300" dirty="0">
              <a:solidFill>
                <a:schemeClr val="tx2"/>
              </a:solidFill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8542" y="2021182"/>
            <a:ext cx="642010" cy="67822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67613" y="2780918"/>
            <a:ext cx="676751" cy="698658"/>
            <a:chOff x="1956816" y="3707891"/>
            <a:chExt cx="902335" cy="93154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6816" y="4088891"/>
              <a:ext cx="902207" cy="5501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7420" y="3707891"/>
              <a:ext cx="382524" cy="5349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333244" y="3726941"/>
              <a:ext cx="151130" cy="304800"/>
            </a:xfrm>
            <a:custGeom>
              <a:avLst/>
              <a:gdLst/>
              <a:ahLst/>
              <a:cxnLst/>
              <a:rect l="l" t="t" r="r" b="b"/>
              <a:pathLst>
                <a:path w="151130" h="304800">
                  <a:moveTo>
                    <a:pt x="50292" y="153923"/>
                  </a:moveTo>
                  <a:lnTo>
                    <a:pt x="0" y="153923"/>
                  </a:lnTo>
                  <a:lnTo>
                    <a:pt x="75437" y="304799"/>
                  </a:lnTo>
                  <a:lnTo>
                    <a:pt x="138302" y="179069"/>
                  </a:lnTo>
                  <a:lnTo>
                    <a:pt x="50292" y="179069"/>
                  </a:lnTo>
                  <a:lnTo>
                    <a:pt x="50292" y="153923"/>
                  </a:lnTo>
                  <a:close/>
                </a:path>
                <a:path w="151130" h="304800">
                  <a:moveTo>
                    <a:pt x="100583" y="0"/>
                  </a:moveTo>
                  <a:lnTo>
                    <a:pt x="50292" y="0"/>
                  </a:lnTo>
                  <a:lnTo>
                    <a:pt x="50292" y="179069"/>
                  </a:lnTo>
                  <a:lnTo>
                    <a:pt x="100583" y="179069"/>
                  </a:lnTo>
                  <a:lnTo>
                    <a:pt x="100583" y="0"/>
                  </a:lnTo>
                  <a:close/>
                </a:path>
                <a:path w="151130" h="304800">
                  <a:moveTo>
                    <a:pt x="150875" y="153923"/>
                  </a:moveTo>
                  <a:lnTo>
                    <a:pt x="100583" y="153923"/>
                  </a:lnTo>
                  <a:lnTo>
                    <a:pt x="100583" y="179069"/>
                  </a:lnTo>
                  <a:lnTo>
                    <a:pt x="138302" y="179069"/>
                  </a:lnTo>
                  <a:lnTo>
                    <a:pt x="150875" y="1539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462225" y="3600450"/>
            <a:ext cx="668655" cy="925830"/>
            <a:chOff x="1949633" y="4800600"/>
            <a:chExt cx="891540" cy="123444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9633" y="5178552"/>
              <a:ext cx="891102" cy="8564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7419" y="4800600"/>
              <a:ext cx="382524" cy="5349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33243" y="4819650"/>
              <a:ext cx="151130" cy="304800"/>
            </a:xfrm>
            <a:custGeom>
              <a:avLst/>
              <a:gdLst/>
              <a:ahLst/>
              <a:cxnLst/>
              <a:rect l="l" t="t" r="r" b="b"/>
              <a:pathLst>
                <a:path w="151130" h="304800">
                  <a:moveTo>
                    <a:pt x="50292" y="153924"/>
                  </a:moveTo>
                  <a:lnTo>
                    <a:pt x="0" y="153924"/>
                  </a:lnTo>
                  <a:lnTo>
                    <a:pt x="75437" y="304800"/>
                  </a:lnTo>
                  <a:lnTo>
                    <a:pt x="138302" y="179069"/>
                  </a:lnTo>
                  <a:lnTo>
                    <a:pt x="50292" y="179069"/>
                  </a:lnTo>
                  <a:lnTo>
                    <a:pt x="50292" y="153924"/>
                  </a:lnTo>
                  <a:close/>
                </a:path>
                <a:path w="151130" h="304800">
                  <a:moveTo>
                    <a:pt x="100583" y="0"/>
                  </a:moveTo>
                  <a:lnTo>
                    <a:pt x="50292" y="0"/>
                  </a:lnTo>
                  <a:lnTo>
                    <a:pt x="50292" y="179069"/>
                  </a:lnTo>
                  <a:lnTo>
                    <a:pt x="100583" y="179069"/>
                  </a:lnTo>
                  <a:lnTo>
                    <a:pt x="100583" y="0"/>
                  </a:lnTo>
                  <a:close/>
                </a:path>
                <a:path w="151130" h="304800">
                  <a:moveTo>
                    <a:pt x="150875" y="153924"/>
                  </a:moveTo>
                  <a:lnTo>
                    <a:pt x="100583" y="153924"/>
                  </a:lnTo>
                  <a:lnTo>
                    <a:pt x="100583" y="179069"/>
                  </a:lnTo>
                  <a:lnTo>
                    <a:pt x="138302" y="179069"/>
                  </a:lnTo>
                  <a:lnTo>
                    <a:pt x="150875" y="1539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87230" y="2059305"/>
            <a:ext cx="4035743" cy="235840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85248">
              <a:spcBef>
                <a:spcPts val="75"/>
              </a:spcBef>
              <a:tabLst>
                <a:tab pos="2967038" algn="l"/>
              </a:tabLst>
            </a:pPr>
            <a:r>
              <a:rPr b="1" spc="-8" dirty="0">
                <a:latin typeface="Calibri"/>
                <a:cs typeface="Calibri"/>
              </a:rPr>
              <a:t>Instances</a:t>
            </a:r>
            <a:r>
              <a:rPr spc="-8" dirty="0">
                <a:latin typeface="Calibri"/>
                <a:cs typeface="Calibri"/>
              </a:rPr>
              <a:t>: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standard EC2 </a:t>
            </a:r>
            <a:r>
              <a:rPr spc="-15" dirty="0">
                <a:latin typeface="Calibri"/>
                <a:cs typeface="Calibri"/>
              </a:rPr>
              <a:t>boxes.	</a:t>
            </a:r>
            <a:r>
              <a:rPr spc="-4" dirty="0">
                <a:latin typeface="Calibri"/>
                <a:cs typeface="Calibri"/>
              </a:rPr>
              <a:t>Once 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registered to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Cluster,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your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Tasks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run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here</a:t>
            </a:r>
            <a:endParaRPr>
              <a:latin typeface="Calibri"/>
              <a:cs typeface="Calibri"/>
            </a:endParaRPr>
          </a:p>
          <a:p>
            <a:pPr>
              <a:spcBef>
                <a:spcPts val="8"/>
              </a:spcBef>
            </a:pPr>
            <a:endParaRPr sz="2363">
              <a:latin typeface="Calibri"/>
              <a:cs typeface="Calibri"/>
            </a:endParaRPr>
          </a:p>
          <a:p>
            <a:pPr marL="9525" marR="333375"/>
            <a:r>
              <a:rPr b="1" dirty="0">
                <a:latin typeface="Calibri"/>
                <a:cs typeface="Calibri"/>
              </a:rPr>
              <a:t>Services</a:t>
            </a:r>
            <a:r>
              <a:rPr dirty="0">
                <a:latin typeface="Calibri"/>
                <a:cs typeface="Calibri"/>
              </a:rPr>
              <a:t>: </a:t>
            </a:r>
            <a:r>
              <a:rPr spc="-11" dirty="0">
                <a:latin typeface="Calibri"/>
                <a:cs typeface="Calibri"/>
              </a:rPr>
              <a:t>layer </a:t>
            </a:r>
            <a:r>
              <a:rPr spc="-8" dirty="0">
                <a:latin typeface="Calibri"/>
                <a:cs typeface="Calibri"/>
              </a:rPr>
              <a:t>that </a:t>
            </a:r>
            <a:r>
              <a:rPr spc="-4" dirty="0">
                <a:latin typeface="Calibri"/>
                <a:cs typeface="Calibri"/>
              </a:rPr>
              <a:t>manages </a:t>
            </a:r>
            <a:r>
              <a:rPr dirty="0">
                <a:latin typeface="Calibri"/>
                <a:cs typeface="Calibri"/>
              </a:rPr>
              <a:t>and </a:t>
            </a:r>
            <a:r>
              <a:rPr spc="-4" dirty="0">
                <a:latin typeface="Calibri"/>
                <a:cs typeface="Calibri"/>
              </a:rPr>
              <a:t>places </a:t>
            </a:r>
            <a:r>
              <a:rPr spc="-398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Tasks</a:t>
            </a:r>
            <a:endParaRPr>
              <a:latin typeface="Calibri"/>
              <a:cs typeface="Calibri"/>
            </a:endParaRPr>
          </a:p>
          <a:p>
            <a:pPr>
              <a:spcBef>
                <a:spcPts val="26"/>
              </a:spcBef>
            </a:pPr>
            <a:endParaRPr sz="2100">
              <a:latin typeface="Calibri"/>
              <a:cs typeface="Calibri"/>
            </a:endParaRPr>
          </a:p>
          <a:p>
            <a:pPr marL="9525" marR="3810">
              <a:spcBef>
                <a:spcPts val="4"/>
              </a:spcBef>
            </a:pPr>
            <a:r>
              <a:rPr b="1" spc="-26" dirty="0">
                <a:latin typeface="Calibri"/>
                <a:cs typeface="Calibri"/>
              </a:rPr>
              <a:t>Tasks</a:t>
            </a:r>
            <a:r>
              <a:rPr spc="-26" dirty="0">
                <a:latin typeface="Calibri"/>
                <a:cs typeface="Calibri"/>
              </a:rPr>
              <a:t>: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container wrapper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configuration </a:t>
            </a:r>
            <a:r>
              <a:rPr spc="-398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around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processes </a:t>
            </a:r>
            <a:r>
              <a:rPr dirty="0">
                <a:latin typeface="Calibri"/>
                <a:cs typeface="Calibri"/>
              </a:rPr>
              <a:t>running</a:t>
            </a:r>
            <a:r>
              <a:rPr spc="-4" dirty="0">
                <a:latin typeface="Calibri"/>
                <a:cs typeface="Calibri"/>
              </a:rPr>
              <a:t> on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instance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0" y="1"/>
            <a:ext cx="0" cy="2501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785"/>
              </a:lnSpc>
            </a:pPr>
            <a:r>
              <a:rPr spc="-4" dirty="0"/>
              <a:t>@abbyfuller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296" y="1322451"/>
            <a:ext cx="3712845" cy="3121819"/>
            <a:chOff x="120395" y="1763267"/>
            <a:chExt cx="4950460" cy="4162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1388" y="3762755"/>
              <a:ext cx="1924823" cy="186175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7331" y="4742688"/>
              <a:ext cx="1392936" cy="5638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7331" y="4020311"/>
              <a:ext cx="1392936" cy="5638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5960" y="1763267"/>
              <a:ext cx="1005839" cy="10180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0968" y="2740151"/>
              <a:ext cx="117348" cy="4038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69641" y="2779013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30480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BB64B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9407" y="3044951"/>
              <a:ext cx="2220467" cy="1249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9793" y="3083813"/>
              <a:ext cx="2139950" cy="7620"/>
            </a:xfrm>
            <a:custGeom>
              <a:avLst/>
              <a:gdLst/>
              <a:ahLst/>
              <a:cxnLst/>
              <a:rect l="l" t="t" r="r" b="b"/>
              <a:pathLst>
                <a:path w="2139950" h="7619">
                  <a:moveTo>
                    <a:pt x="-19050" y="3810"/>
                  </a:moveTo>
                  <a:lnTo>
                    <a:pt x="2158746" y="3810"/>
                  </a:lnTo>
                </a:path>
              </a:pathLst>
            </a:custGeom>
            <a:ln w="45720">
              <a:solidFill>
                <a:srgbClr val="FBB64B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5107" y="3072383"/>
              <a:ext cx="309372" cy="5013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42643" y="3091433"/>
              <a:ext cx="114300" cy="307975"/>
            </a:xfrm>
            <a:custGeom>
              <a:avLst/>
              <a:gdLst/>
              <a:ahLst/>
              <a:cxnLst/>
              <a:rect l="l" t="t" r="r" b="b"/>
              <a:pathLst>
                <a:path w="114300" h="307975">
                  <a:moveTo>
                    <a:pt x="38100" y="193548"/>
                  </a:moveTo>
                  <a:lnTo>
                    <a:pt x="0" y="193548"/>
                  </a:lnTo>
                  <a:lnTo>
                    <a:pt x="57150" y="307848"/>
                  </a:lnTo>
                  <a:lnTo>
                    <a:pt x="104775" y="212598"/>
                  </a:lnTo>
                  <a:lnTo>
                    <a:pt x="38100" y="212598"/>
                  </a:lnTo>
                  <a:lnTo>
                    <a:pt x="38100" y="193548"/>
                  </a:lnTo>
                  <a:close/>
                </a:path>
                <a:path w="114300" h="307975">
                  <a:moveTo>
                    <a:pt x="76200" y="0"/>
                  </a:moveTo>
                  <a:lnTo>
                    <a:pt x="38100" y="0"/>
                  </a:lnTo>
                  <a:lnTo>
                    <a:pt x="38100" y="212598"/>
                  </a:lnTo>
                  <a:lnTo>
                    <a:pt x="76200" y="212598"/>
                  </a:lnTo>
                  <a:lnTo>
                    <a:pt x="76200" y="0"/>
                  </a:lnTo>
                  <a:close/>
                </a:path>
                <a:path w="114300" h="307975">
                  <a:moveTo>
                    <a:pt x="114300" y="193548"/>
                  </a:moveTo>
                  <a:lnTo>
                    <a:pt x="76200" y="193548"/>
                  </a:lnTo>
                  <a:lnTo>
                    <a:pt x="76200" y="212598"/>
                  </a:lnTo>
                  <a:lnTo>
                    <a:pt x="104775" y="212598"/>
                  </a:lnTo>
                  <a:lnTo>
                    <a:pt x="114300" y="193548"/>
                  </a:lnTo>
                  <a:close/>
                </a:path>
              </a:pathLst>
            </a:custGeom>
            <a:solidFill>
              <a:srgbClr val="FBB64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4804" y="3092195"/>
              <a:ext cx="309372" cy="4998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482340" y="3111245"/>
              <a:ext cx="114300" cy="306705"/>
            </a:xfrm>
            <a:custGeom>
              <a:avLst/>
              <a:gdLst/>
              <a:ahLst/>
              <a:cxnLst/>
              <a:rect l="l" t="t" r="r" b="b"/>
              <a:pathLst>
                <a:path w="114300" h="306704">
                  <a:moveTo>
                    <a:pt x="38100" y="192024"/>
                  </a:moveTo>
                  <a:lnTo>
                    <a:pt x="0" y="192024"/>
                  </a:lnTo>
                  <a:lnTo>
                    <a:pt x="57150" y="306324"/>
                  </a:lnTo>
                  <a:lnTo>
                    <a:pt x="104775" y="211074"/>
                  </a:lnTo>
                  <a:lnTo>
                    <a:pt x="38100" y="211074"/>
                  </a:lnTo>
                  <a:lnTo>
                    <a:pt x="38100" y="192024"/>
                  </a:lnTo>
                  <a:close/>
                </a:path>
                <a:path w="114300" h="306704">
                  <a:moveTo>
                    <a:pt x="76200" y="0"/>
                  </a:moveTo>
                  <a:lnTo>
                    <a:pt x="38100" y="0"/>
                  </a:lnTo>
                  <a:lnTo>
                    <a:pt x="38100" y="211074"/>
                  </a:lnTo>
                  <a:lnTo>
                    <a:pt x="76200" y="211074"/>
                  </a:lnTo>
                  <a:lnTo>
                    <a:pt x="76200" y="0"/>
                  </a:lnTo>
                  <a:close/>
                </a:path>
                <a:path w="114300" h="306704">
                  <a:moveTo>
                    <a:pt x="114300" y="192024"/>
                  </a:moveTo>
                  <a:lnTo>
                    <a:pt x="76200" y="192024"/>
                  </a:lnTo>
                  <a:lnTo>
                    <a:pt x="76200" y="211074"/>
                  </a:lnTo>
                  <a:lnTo>
                    <a:pt x="104775" y="211074"/>
                  </a:lnTo>
                  <a:lnTo>
                    <a:pt x="114300" y="192024"/>
                  </a:lnTo>
                  <a:close/>
                </a:path>
              </a:pathLst>
            </a:custGeom>
            <a:solidFill>
              <a:srgbClr val="FBB64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679" y="3723132"/>
              <a:ext cx="1926324" cy="186175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0223" y="4696967"/>
              <a:ext cx="871727" cy="54864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0223" y="3950207"/>
              <a:ext cx="871727" cy="54863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60425" y="3533394"/>
              <a:ext cx="4441190" cy="2299970"/>
            </a:xfrm>
            <a:custGeom>
              <a:avLst/>
              <a:gdLst/>
              <a:ahLst/>
              <a:cxnLst/>
              <a:rect l="l" t="t" r="r" b="b"/>
              <a:pathLst>
                <a:path w="4441190" h="2299970">
                  <a:moveTo>
                    <a:pt x="0" y="347471"/>
                  </a:moveTo>
                  <a:lnTo>
                    <a:pt x="3469" y="300171"/>
                  </a:lnTo>
                  <a:lnTo>
                    <a:pt x="13549" y="255028"/>
                  </a:lnTo>
                  <a:lnTo>
                    <a:pt x="29744" y="212537"/>
                  </a:lnTo>
                  <a:lnTo>
                    <a:pt x="51559" y="173193"/>
                  </a:lnTo>
                  <a:lnTo>
                    <a:pt x="78498" y="137489"/>
                  </a:lnTo>
                  <a:lnTo>
                    <a:pt x="110068" y="105922"/>
                  </a:lnTo>
                  <a:lnTo>
                    <a:pt x="145772" y="78984"/>
                  </a:lnTo>
                  <a:lnTo>
                    <a:pt x="185116" y="57172"/>
                  </a:lnTo>
                  <a:lnTo>
                    <a:pt x="227606" y="40979"/>
                  </a:lnTo>
                  <a:lnTo>
                    <a:pt x="272745" y="30901"/>
                  </a:lnTo>
                  <a:lnTo>
                    <a:pt x="320040" y="27431"/>
                  </a:lnTo>
                  <a:lnTo>
                    <a:pt x="1813560" y="27431"/>
                  </a:lnTo>
                  <a:lnTo>
                    <a:pt x="1860860" y="30901"/>
                  </a:lnTo>
                  <a:lnTo>
                    <a:pt x="1906003" y="40979"/>
                  </a:lnTo>
                  <a:lnTo>
                    <a:pt x="1948494" y="57172"/>
                  </a:lnTo>
                  <a:lnTo>
                    <a:pt x="1987838" y="78984"/>
                  </a:lnTo>
                  <a:lnTo>
                    <a:pt x="2023542" y="105922"/>
                  </a:lnTo>
                  <a:lnTo>
                    <a:pt x="2055109" y="137489"/>
                  </a:lnTo>
                  <a:lnTo>
                    <a:pt x="2082047" y="173193"/>
                  </a:lnTo>
                  <a:lnTo>
                    <a:pt x="2103859" y="212537"/>
                  </a:lnTo>
                  <a:lnTo>
                    <a:pt x="2120052" y="255028"/>
                  </a:lnTo>
                  <a:lnTo>
                    <a:pt x="2130130" y="300171"/>
                  </a:lnTo>
                  <a:lnTo>
                    <a:pt x="2133600" y="347471"/>
                  </a:lnTo>
                  <a:lnTo>
                    <a:pt x="2133600" y="1979675"/>
                  </a:lnTo>
                  <a:lnTo>
                    <a:pt x="2130130" y="2026970"/>
                  </a:lnTo>
                  <a:lnTo>
                    <a:pt x="2120052" y="2072109"/>
                  </a:lnTo>
                  <a:lnTo>
                    <a:pt x="2103859" y="2114599"/>
                  </a:lnTo>
                  <a:lnTo>
                    <a:pt x="2082047" y="2153943"/>
                  </a:lnTo>
                  <a:lnTo>
                    <a:pt x="2055109" y="2189647"/>
                  </a:lnTo>
                  <a:lnTo>
                    <a:pt x="2023542" y="2221217"/>
                  </a:lnTo>
                  <a:lnTo>
                    <a:pt x="1987838" y="2248156"/>
                  </a:lnTo>
                  <a:lnTo>
                    <a:pt x="1948494" y="2269971"/>
                  </a:lnTo>
                  <a:lnTo>
                    <a:pt x="1906003" y="2286166"/>
                  </a:lnTo>
                  <a:lnTo>
                    <a:pt x="1860860" y="2296246"/>
                  </a:lnTo>
                  <a:lnTo>
                    <a:pt x="1813560" y="2299716"/>
                  </a:lnTo>
                  <a:lnTo>
                    <a:pt x="320040" y="2299716"/>
                  </a:lnTo>
                  <a:lnTo>
                    <a:pt x="272745" y="2296246"/>
                  </a:lnTo>
                  <a:lnTo>
                    <a:pt x="227606" y="2286166"/>
                  </a:lnTo>
                  <a:lnTo>
                    <a:pt x="185116" y="2269971"/>
                  </a:lnTo>
                  <a:lnTo>
                    <a:pt x="145772" y="2248156"/>
                  </a:lnTo>
                  <a:lnTo>
                    <a:pt x="110068" y="2221217"/>
                  </a:lnTo>
                  <a:lnTo>
                    <a:pt x="78498" y="2189647"/>
                  </a:lnTo>
                  <a:lnTo>
                    <a:pt x="51559" y="2153943"/>
                  </a:lnTo>
                  <a:lnTo>
                    <a:pt x="29744" y="2114599"/>
                  </a:lnTo>
                  <a:lnTo>
                    <a:pt x="13549" y="2072109"/>
                  </a:lnTo>
                  <a:lnTo>
                    <a:pt x="3469" y="2026970"/>
                  </a:lnTo>
                  <a:lnTo>
                    <a:pt x="0" y="1979675"/>
                  </a:lnTo>
                  <a:lnTo>
                    <a:pt x="0" y="347471"/>
                  </a:lnTo>
                  <a:close/>
                </a:path>
                <a:path w="4441190" h="2299970">
                  <a:moveTo>
                    <a:pt x="2307336" y="320039"/>
                  </a:moveTo>
                  <a:lnTo>
                    <a:pt x="2310805" y="272739"/>
                  </a:lnTo>
                  <a:lnTo>
                    <a:pt x="2320883" y="227596"/>
                  </a:lnTo>
                  <a:lnTo>
                    <a:pt x="2337076" y="185105"/>
                  </a:lnTo>
                  <a:lnTo>
                    <a:pt x="2358888" y="145761"/>
                  </a:lnTo>
                  <a:lnTo>
                    <a:pt x="2385826" y="110057"/>
                  </a:lnTo>
                  <a:lnTo>
                    <a:pt x="2417393" y="78490"/>
                  </a:lnTo>
                  <a:lnTo>
                    <a:pt x="2453097" y="51552"/>
                  </a:lnTo>
                  <a:lnTo>
                    <a:pt x="2492441" y="29740"/>
                  </a:lnTo>
                  <a:lnTo>
                    <a:pt x="2534932" y="13547"/>
                  </a:lnTo>
                  <a:lnTo>
                    <a:pt x="2580075" y="3469"/>
                  </a:lnTo>
                  <a:lnTo>
                    <a:pt x="2627376" y="0"/>
                  </a:lnTo>
                  <a:lnTo>
                    <a:pt x="4120896" y="0"/>
                  </a:lnTo>
                  <a:lnTo>
                    <a:pt x="4168196" y="3469"/>
                  </a:lnTo>
                  <a:lnTo>
                    <a:pt x="4213339" y="13547"/>
                  </a:lnTo>
                  <a:lnTo>
                    <a:pt x="4255830" y="29740"/>
                  </a:lnTo>
                  <a:lnTo>
                    <a:pt x="4295174" y="51552"/>
                  </a:lnTo>
                  <a:lnTo>
                    <a:pt x="4330878" y="78490"/>
                  </a:lnTo>
                  <a:lnTo>
                    <a:pt x="4362445" y="110057"/>
                  </a:lnTo>
                  <a:lnTo>
                    <a:pt x="4389383" y="145761"/>
                  </a:lnTo>
                  <a:lnTo>
                    <a:pt x="4411195" y="185105"/>
                  </a:lnTo>
                  <a:lnTo>
                    <a:pt x="4427388" y="227596"/>
                  </a:lnTo>
                  <a:lnTo>
                    <a:pt x="4437466" y="272739"/>
                  </a:lnTo>
                  <a:lnTo>
                    <a:pt x="4440936" y="320039"/>
                  </a:lnTo>
                  <a:lnTo>
                    <a:pt x="4440936" y="1952243"/>
                  </a:lnTo>
                  <a:lnTo>
                    <a:pt x="4437466" y="1999535"/>
                  </a:lnTo>
                  <a:lnTo>
                    <a:pt x="4427388" y="2044673"/>
                  </a:lnTo>
                  <a:lnTo>
                    <a:pt x="4411195" y="2087161"/>
                  </a:lnTo>
                  <a:lnTo>
                    <a:pt x="4389383" y="2126505"/>
                  </a:lnTo>
                  <a:lnTo>
                    <a:pt x="4362445" y="2162210"/>
                  </a:lnTo>
                  <a:lnTo>
                    <a:pt x="4330878" y="2193781"/>
                  </a:lnTo>
                  <a:lnTo>
                    <a:pt x="4295174" y="2220721"/>
                  </a:lnTo>
                  <a:lnTo>
                    <a:pt x="4255830" y="2242537"/>
                  </a:lnTo>
                  <a:lnTo>
                    <a:pt x="4213339" y="2258733"/>
                  </a:lnTo>
                  <a:lnTo>
                    <a:pt x="4168196" y="2268813"/>
                  </a:lnTo>
                  <a:lnTo>
                    <a:pt x="4120896" y="2272283"/>
                  </a:lnTo>
                  <a:lnTo>
                    <a:pt x="2627376" y="2272283"/>
                  </a:lnTo>
                  <a:lnTo>
                    <a:pt x="2580075" y="2268813"/>
                  </a:lnTo>
                  <a:lnTo>
                    <a:pt x="2534932" y="2258733"/>
                  </a:lnTo>
                  <a:lnTo>
                    <a:pt x="2492441" y="2242537"/>
                  </a:lnTo>
                  <a:lnTo>
                    <a:pt x="2453097" y="2220721"/>
                  </a:lnTo>
                  <a:lnTo>
                    <a:pt x="2417393" y="2193781"/>
                  </a:lnTo>
                  <a:lnTo>
                    <a:pt x="2385826" y="2162210"/>
                  </a:lnTo>
                  <a:lnTo>
                    <a:pt x="2358888" y="2126505"/>
                  </a:lnTo>
                  <a:lnTo>
                    <a:pt x="2337076" y="2087161"/>
                  </a:lnTo>
                  <a:lnTo>
                    <a:pt x="2320883" y="2044673"/>
                  </a:lnTo>
                  <a:lnTo>
                    <a:pt x="2310805" y="1999535"/>
                  </a:lnTo>
                  <a:lnTo>
                    <a:pt x="2307336" y="1952243"/>
                  </a:lnTo>
                  <a:lnTo>
                    <a:pt x="2307336" y="320039"/>
                  </a:lnTo>
                  <a:close/>
                </a:path>
              </a:pathLst>
            </a:custGeom>
            <a:ln w="38100">
              <a:solidFill>
                <a:srgbClr val="FBB64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39445" y="3417569"/>
              <a:ext cx="4912360" cy="2489200"/>
            </a:xfrm>
            <a:custGeom>
              <a:avLst/>
              <a:gdLst/>
              <a:ahLst/>
              <a:cxnLst/>
              <a:rect l="l" t="t" r="r" b="b"/>
              <a:pathLst>
                <a:path w="4912360" h="2489200">
                  <a:moveTo>
                    <a:pt x="0" y="373252"/>
                  </a:moveTo>
                  <a:lnTo>
                    <a:pt x="2908" y="326437"/>
                  </a:lnTo>
                  <a:lnTo>
                    <a:pt x="11400" y="281355"/>
                  </a:lnTo>
                  <a:lnTo>
                    <a:pt x="25127" y="238357"/>
                  </a:lnTo>
                  <a:lnTo>
                    <a:pt x="43738" y="197794"/>
                  </a:lnTo>
                  <a:lnTo>
                    <a:pt x="66883" y="160014"/>
                  </a:lnTo>
                  <a:lnTo>
                    <a:pt x="94212" y="125369"/>
                  </a:lnTo>
                  <a:lnTo>
                    <a:pt x="125377" y="94207"/>
                  </a:lnTo>
                  <a:lnTo>
                    <a:pt x="160026" y="66880"/>
                  </a:lnTo>
                  <a:lnTo>
                    <a:pt x="197811" y="43736"/>
                  </a:lnTo>
                  <a:lnTo>
                    <a:pt x="238380" y="25126"/>
                  </a:lnTo>
                  <a:lnTo>
                    <a:pt x="281386" y="11400"/>
                  </a:lnTo>
                  <a:lnTo>
                    <a:pt x="326477" y="2908"/>
                  </a:lnTo>
                  <a:lnTo>
                    <a:pt x="373303" y="0"/>
                  </a:lnTo>
                  <a:lnTo>
                    <a:pt x="4538599" y="0"/>
                  </a:lnTo>
                  <a:lnTo>
                    <a:pt x="4585414" y="2908"/>
                  </a:lnTo>
                  <a:lnTo>
                    <a:pt x="4630496" y="11400"/>
                  </a:lnTo>
                  <a:lnTo>
                    <a:pt x="4673494" y="25126"/>
                  </a:lnTo>
                  <a:lnTo>
                    <a:pt x="4714057" y="43736"/>
                  </a:lnTo>
                  <a:lnTo>
                    <a:pt x="4751837" y="66880"/>
                  </a:lnTo>
                  <a:lnTo>
                    <a:pt x="4786482" y="94207"/>
                  </a:lnTo>
                  <a:lnTo>
                    <a:pt x="4817644" y="125369"/>
                  </a:lnTo>
                  <a:lnTo>
                    <a:pt x="4844971" y="160014"/>
                  </a:lnTo>
                  <a:lnTo>
                    <a:pt x="4868115" y="197794"/>
                  </a:lnTo>
                  <a:lnTo>
                    <a:pt x="4886725" y="238357"/>
                  </a:lnTo>
                  <a:lnTo>
                    <a:pt x="4900451" y="281355"/>
                  </a:lnTo>
                  <a:lnTo>
                    <a:pt x="4908943" y="326437"/>
                  </a:lnTo>
                  <a:lnTo>
                    <a:pt x="4911852" y="373252"/>
                  </a:lnTo>
                  <a:lnTo>
                    <a:pt x="4911852" y="2115439"/>
                  </a:lnTo>
                  <a:lnTo>
                    <a:pt x="4908943" y="2162254"/>
                  </a:lnTo>
                  <a:lnTo>
                    <a:pt x="4900451" y="2207336"/>
                  </a:lnTo>
                  <a:lnTo>
                    <a:pt x="4886725" y="2250334"/>
                  </a:lnTo>
                  <a:lnTo>
                    <a:pt x="4868115" y="2290897"/>
                  </a:lnTo>
                  <a:lnTo>
                    <a:pt x="4844971" y="2328677"/>
                  </a:lnTo>
                  <a:lnTo>
                    <a:pt x="4817644" y="2363322"/>
                  </a:lnTo>
                  <a:lnTo>
                    <a:pt x="4786482" y="2394484"/>
                  </a:lnTo>
                  <a:lnTo>
                    <a:pt x="4751837" y="2421811"/>
                  </a:lnTo>
                  <a:lnTo>
                    <a:pt x="4714057" y="2444955"/>
                  </a:lnTo>
                  <a:lnTo>
                    <a:pt x="4673494" y="2463565"/>
                  </a:lnTo>
                  <a:lnTo>
                    <a:pt x="4630496" y="2477291"/>
                  </a:lnTo>
                  <a:lnTo>
                    <a:pt x="4585414" y="2485783"/>
                  </a:lnTo>
                  <a:lnTo>
                    <a:pt x="4538599" y="2488691"/>
                  </a:lnTo>
                  <a:lnTo>
                    <a:pt x="373303" y="2488691"/>
                  </a:lnTo>
                  <a:lnTo>
                    <a:pt x="326477" y="2485783"/>
                  </a:lnTo>
                  <a:lnTo>
                    <a:pt x="281386" y="2477291"/>
                  </a:lnTo>
                  <a:lnTo>
                    <a:pt x="238380" y="2463565"/>
                  </a:lnTo>
                  <a:lnTo>
                    <a:pt x="197811" y="2444955"/>
                  </a:lnTo>
                  <a:lnTo>
                    <a:pt x="160026" y="2421811"/>
                  </a:lnTo>
                  <a:lnTo>
                    <a:pt x="125377" y="2394484"/>
                  </a:lnTo>
                  <a:lnTo>
                    <a:pt x="94212" y="2363322"/>
                  </a:lnTo>
                  <a:lnTo>
                    <a:pt x="66883" y="2328677"/>
                  </a:lnTo>
                  <a:lnTo>
                    <a:pt x="43738" y="2290897"/>
                  </a:lnTo>
                  <a:lnTo>
                    <a:pt x="25127" y="2250334"/>
                  </a:lnTo>
                  <a:lnTo>
                    <a:pt x="11400" y="2207336"/>
                  </a:lnTo>
                  <a:lnTo>
                    <a:pt x="2908" y="2162254"/>
                  </a:lnTo>
                  <a:lnTo>
                    <a:pt x="0" y="2115439"/>
                  </a:lnTo>
                  <a:lnTo>
                    <a:pt x="0" y="373252"/>
                  </a:lnTo>
                  <a:close/>
                </a:path>
              </a:pathLst>
            </a:custGeom>
            <a:ln w="38099">
              <a:solidFill>
                <a:srgbClr val="48A8F1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87705" y="459745"/>
            <a:ext cx="3464719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3300" spc="-23" dirty="0">
                <a:solidFill>
                  <a:schemeClr val="tx2"/>
                </a:solidFill>
                <a:latin typeface="Calibri Light"/>
                <a:cs typeface="Calibri Light"/>
              </a:rPr>
              <a:t>How</a:t>
            </a:r>
            <a:r>
              <a:rPr sz="3300" spc="-98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23" dirty="0">
                <a:solidFill>
                  <a:schemeClr val="tx2"/>
                </a:solidFill>
                <a:latin typeface="Calibri Light"/>
                <a:cs typeface="Calibri Light"/>
              </a:rPr>
              <a:t>does</a:t>
            </a:r>
            <a:r>
              <a:rPr sz="3300" spc="-83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26" dirty="0">
                <a:solidFill>
                  <a:schemeClr val="tx2"/>
                </a:solidFill>
                <a:latin typeface="Calibri Light"/>
                <a:cs typeface="Calibri Light"/>
              </a:rPr>
              <a:t>ECS</a:t>
            </a:r>
            <a:r>
              <a:rPr sz="3300" spc="-79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30" dirty="0">
                <a:solidFill>
                  <a:schemeClr val="tx2"/>
                </a:solidFill>
                <a:latin typeface="Calibri Light"/>
                <a:cs typeface="Calibri Light"/>
              </a:rPr>
              <a:t>work?</a:t>
            </a:r>
            <a:endParaRPr sz="3300" dirty="0">
              <a:solidFill>
                <a:schemeClr val="tx2"/>
              </a:solidFill>
              <a:latin typeface="Calibri Light"/>
              <a:cs typeface="Calibri Light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0" y="1"/>
            <a:ext cx="0" cy="2501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785"/>
              </a:lnSpc>
            </a:pPr>
            <a:r>
              <a:rPr spc="-4" dirty="0"/>
              <a:t>@abbyfuller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001738" y="1402328"/>
            <a:ext cx="4149090" cy="254364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dirty="0">
                <a:latin typeface="Calibri"/>
                <a:cs typeface="Calibri"/>
              </a:rPr>
              <a:t>Load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spc="-4" dirty="0">
                <a:latin typeface="Calibri"/>
                <a:cs typeface="Calibri"/>
              </a:rPr>
              <a:t>balancer</a:t>
            </a:r>
            <a:r>
              <a:rPr spc="-4" dirty="0">
                <a:latin typeface="Calibri"/>
                <a:cs typeface="Calibri"/>
              </a:rPr>
              <a:t>: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(ALB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or</a:t>
            </a:r>
            <a:r>
              <a:rPr spc="-8" dirty="0">
                <a:latin typeface="Calibri"/>
                <a:cs typeface="Calibri"/>
              </a:rPr>
              <a:t> EC2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classic)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routes</a:t>
            </a:r>
            <a:endParaRPr>
              <a:latin typeface="Calibri"/>
              <a:cs typeface="Calibri"/>
            </a:endParaRPr>
          </a:p>
          <a:p>
            <a:pPr marL="9525">
              <a:spcBef>
                <a:spcPts val="4"/>
              </a:spcBef>
            </a:pPr>
            <a:r>
              <a:rPr spc="-11" dirty="0">
                <a:latin typeface="Calibri"/>
                <a:cs typeface="Calibri"/>
              </a:rPr>
              <a:t>traffic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to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cluster instances.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Calibri"/>
              <a:cs typeface="Calibri"/>
            </a:endParaRPr>
          </a:p>
          <a:p>
            <a:pPr marL="9525" marR="566261">
              <a:spcBef>
                <a:spcPts val="1155"/>
              </a:spcBef>
            </a:pPr>
            <a:r>
              <a:rPr b="1" spc="-11" dirty="0">
                <a:latin typeface="Calibri"/>
                <a:cs typeface="Calibri"/>
              </a:rPr>
              <a:t>Cluster </a:t>
            </a:r>
            <a:r>
              <a:rPr dirty="0">
                <a:latin typeface="Calibri"/>
                <a:cs typeface="Calibri"/>
              </a:rPr>
              <a:t>is made </a:t>
            </a:r>
            <a:r>
              <a:rPr spc="-4" dirty="0">
                <a:latin typeface="Calibri"/>
                <a:cs typeface="Calibri"/>
              </a:rPr>
              <a:t>up of one or </a:t>
            </a:r>
            <a:r>
              <a:rPr spc="-8" dirty="0">
                <a:latin typeface="Calibri"/>
                <a:cs typeface="Calibri"/>
              </a:rPr>
              <a:t>more EC2 </a:t>
            </a:r>
            <a:r>
              <a:rPr spc="-398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instances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Calibri"/>
              <a:cs typeface="Calibri"/>
            </a:endParaRPr>
          </a:p>
          <a:p>
            <a:pPr marL="9525">
              <a:lnSpc>
                <a:spcPts val="2134"/>
              </a:lnSpc>
              <a:spcBef>
                <a:spcPts val="1358"/>
              </a:spcBef>
            </a:pPr>
            <a:r>
              <a:rPr spc="-4" dirty="0">
                <a:latin typeface="Arial MT"/>
                <a:cs typeface="Arial MT"/>
              </a:rPr>
              <a:t>Each </a:t>
            </a:r>
            <a:r>
              <a:rPr b="1" dirty="0">
                <a:latin typeface="Arial"/>
                <a:cs typeface="Arial"/>
              </a:rPr>
              <a:t>cluster instance</a:t>
            </a:r>
            <a:r>
              <a:rPr b="1" spc="-4" dirty="0">
                <a:latin typeface="Arial"/>
                <a:cs typeface="Arial"/>
              </a:rPr>
              <a:t> </a:t>
            </a:r>
            <a:r>
              <a:rPr spc="-4" dirty="0">
                <a:latin typeface="Arial MT"/>
                <a:cs typeface="Arial MT"/>
              </a:rPr>
              <a:t>runs</a:t>
            </a:r>
            <a:r>
              <a:rPr spc="-11" dirty="0">
                <a:latin typeface="Arial MT"/>
                <a:cs typeface="Arial MT"/>
              </a:rPr>
              <a:t> </a:t>
            </a:r>
            <a:r>
              <a:rPr spc="-4" dirty="0">
                <a:latin typeface="Arial MT"/>
                <a:cs typeface="Arial MT"/>
              </a:rPr>
              <a:t>one</a:t>
            </a:r>
            <a:r>
              <a:rPr dirty="0">
                <a:latin typeface="Arial MT"/>
                <a:cs typeface="Arial MT"/>
              </a:rPr>
              <a:t> </a:t>
            </a:r>
            <a:r>
              <a:rPr spc="-4" dirty="0">
                <a:latin typeface="Arial MT"/>
                <a:cs typeface="Arial MT"/>
              </a:rPr>
              <a:t>or more</a:t>
            </a:r>
            <a:endParaRPr>
              <a:latin typeface="Arial MT"/>
              <a:cs typeface="Arial MT"/>
            </a:endParaRPr>
          </a:p>
          <a:p>
            <a:pPr marL="9525">
              <a:lnSpc>
                <a:spcPts val="2134"/>
              </a:lnSpc>
            </a:pPr>
            <a:r>
              <a:rPr b="1" spc="-4" dirty="0">
                <a:latin typeface="Arial"/>
                <a:cs typeface="Arial"/>
              </a:rPr>
              <a:t>Services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5" y="459745"/>
            <a:ext cx="3464719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3300" spc="-23" dirty="0">
                <a:solidFill>
                  <a:schemeClr val="tx2"/>
                </a:solidFill>
                <a:latin typeface="Calibri Light"/>
                <a:cs typeface="Calibri Light"/>
              </a:rPr>
              <a:t>How</a:t>
            </a:r>
            <a:r>
              <a:rPr sz="3300" spc="-98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23" dirty="0">
                <a:solidFill>
                  <a:schemeClr val="tx2"/>
                </a:solidFill>
                <a:latin typeface="Calibri Light"/>
                <a:cs typeface="Calibri Light"/>
              </a:rPr>
              <a:t>does</a:t>
            </a:r>
            <a:r>
              <a:rPr sz="3300" spc="-83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26" dirty="0">
                <a:solidFill>
                  <a:schemeClr val="tx2"/>
                </a:solidFill>
                <a:latin typeface="Calibri Light"/>
                <a:cs typeface="Calibri Light"/>
              </a:rPr>
              <a:t>ECS</a:t>
            </a:r>
            <a:r>
              <a:rPr sz="3300" spc="-79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30" dirty="0">
                <a:solidFill>
                  <a:schemeClr val="tx2"/>
                </a:solidFill>
                <a:latin typeface="Calibri Light"/>
                <a:cs typeface="Calibri Light"/>
              </a:rPr>
              <a:t>work?</a:t>
            </a:r>
            <a:endParaRPr sz="3300" dirty="0">
              <a:solidFill>
                <a:schemeClr val="tx2"/>
              </a:solidFill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4319" y="1303020"/>
            <a:ext cx="2850833" cy="3129915"/>
            <a:chOff x="365759" y="1737360"/>
            <a:chExt cx="3801110" cy="4173220"/>
          </a:xfrm>
        </p:grpSpPr>
        <p:sp>
          <p:nvSpPr>
            <p:cNvPr id="4" name="object 4"/>
            <p:cNvSpPr/>
            <p:nvPr/>
          </p:nvSpPr>
          <p:spPr>
            <a:xfrm>
              <a:off x="384809" y="1756410"/>
              <a:ext cx="3763010" cy="4135120"/>
            </a:xfrm>
            <a:custGeom>
              <a:avLst/>
              <a:gdLst/>
              <a:ahLst/>
              <a:cxnLst/>
              <a:rect l="l" t="t" r="r" b="b"/>
              <a:pathLst>
                <a:path w="3763010" h="4135120">
                  <a:moveTo>
                    <a:pt x="0" y="559815"/>
                  </a:moveTo>
                  <a:lnTo>
                    <a:pt x="2055" y="511521"/>
                  </a:lnTo>
                  <a:lnTo>
                    <a:pt x="8108" y="464365"/>
                  </a:lnTo>
                  <a:lnTo>
                    <a:pt x="17991" y="418517"/>
                  </a:lnTo>
                  <a:lnTo>
                    <a:pt x="31536" y="374145"/>
                  </a:lnTo>
                  <a:lnTo>
                    <a:pt x="48574" y="331416"/>
                  </a:lnTo>
                  <a:lnTo>
                    <a:pt x="68939" y="290499"/>
                  </a:lnTo>
                  <a:lnTo>
                    <a:pt x="92461" y="251563"/>
                  </a:lnTo>
                  <a:lnTo>
                    <a:pt x="118973" y="214775"/>
                  </a:lnTo>
                  <a:lnTo>
                    <a:pt x="148306" y="180303"/>
                  </a:lnTo>
                  <a:lnTo>
                    <a:pt x="180293" y="148316"/>
                  </a:lnTo>
                  <a:lnTo>
                    <a:pt x="214766" y="118982"/>
                  </a:lnTo>
                  <a:lnTo>
                    <a:pt x="251556" y="92469"/>
                  </a:lnTo>
                  <a:lnTo>
                    <a:pt x="290495" y="68945"/>
                  </a:lnTo>
                  <a:lnTo>
                    <a:pt x="331415" y="48579"/>
                  </a:lnTo>
                  <a:lnTo>
                    <a:pt x="374149" y="31539"/>
                  </a:lnTo>
                  <a:lnTo>
                    <a:pt x="418527" y="17993"/>
                  </a:lnTo>
                  <a:lnTo>
                    <a:pt x="464383" y="8109"/>
                  </a:lnTo>
                  <a:lnTo>
                    <a:pt x="511548" y="2055"/>
                  </a:lnTo>
                  <a:lnTo>
                    <a:pt x="559854" y="0"/>
                  </a:lnTo>
                  <a:lnTo>
                    <a:pt x="3202940" y="0"/>
                  </a:lnTo>
                  <a:lnTo>
                    <a:pt x="3251234" y="2055"/>
                  </a:lnTo>
                  <a:lnTo>
                    <a:pt x="3298390" y="8109"/>
                  </a:lnTo>
                  <a:lnTo>
                    <a:pt x="3344238" y="17993"/>
                  </a:lnTo>
                  <a:lnTo>
                    <a:pt x="3388610" y="31539"/>
                  </a:lnTo>
                  <a:lnTo>
                    <a:pt x="3431339" y="48579"/>
                  </a:lnTo>
                  <a:lnTo>
                    <a:pt x="3472256" y="68945"/>
                  </a:lnTo>
                  <a:lnTo>
                    <a:pt x="3511192" y="92469"/>
                  </a:lnTo>
                  <a:lnTo>
                    <a:pt x="3547980" y="118982"/>
                  </a:lnTo>
                  <a:lnTo>
                    <a:pt x="3582452" y="148316"/>
                  </a:lnTo>
                  <a:lnTo>
                    <a:pt x="3614439" y="180303"/>
                  </a:lnTo>
                  <a:lnTo>
                    <a:pt x="3643773" y="214775"/>
                  </a:lnTo>
                  <a:lnTo>
                    <a:pt x="3670286" y="251563"/>
                  </a:lnTo>
                  <a:lnTo>
                    <a:pt x="3693810" y="290499"/>
                  </a:lnTo>
                  <a:lnTo>
                    <a:pt x="3714176" y="331416"/>
                  </a:lnTo>
                  <a:lnTo>
                    <a:pt x="3731216" y="374145"/>
                  </a:lnTo>
                  <a:lnTo>
                    <a:pt x="3744762" y="418517"/>
                  </a:lnTo>
                  <a:lnTo>
                    <a:pt x="3754646" y="464365"/>
                  </a:lnTo>
                  <a:lnTo>
                    <a:pt x="3760700" y="511521"/>
                  </a:lnTo>
                  <a:lnTo>
                    <a:pt x="3762755" y="559815"/>
                  </a:lnTo>
                  <a:lnTo>
                    <a:pt x="3762755" y="3574796"/>
                  </a:lnTo>
                  <a:lnTo>
                    <a:pt x="3760700" y="3623095"/>
                  </a:lnTo>
                  <a:lnTo>
                    <a:pt x="3754646" y="3670255"/>
                  </a:lnTo>
                  <a:lnTo>
                    <a:pt x="3744762" y="3716106"/>
                  </a:lnTo>
                  <a:lnTo>
                    <a:pt x="3731216" y="3760481"/>
                  </a:lnTo>
                  <a:lnTo>
                    <a:pt x="3714176" y="3803211"/>
                  </a:lnTo>
                  <a:lnTo>
                    <a:pt x="3693810" y="3844128"/>
                  </a:lnTo>
                  <a:lnTo>
                    <a:pt x="3670286" y="3883065"/>
                  </a:lnTo>
                  <a:lnTo>
                    <a:pt x="3643773" y="3919853"/>
                  </a:lnTo>
                  <a:lnTo>
                    <a:pt x="3614439" y="3954323"/>
                  </a:lnTo>
                  <a:lnTo>
                    <a:pt x="3582452" y="3986309"/>
                  </a:lnTo>
                  <a:lnTo>
                    <a:pt x="3547980" y="4015641"/>
                  </a:lnTo>
                  <a:lnTo>
                    <a:pt x="3511192" y="4042152"/>
                  </a:lnTo>
                  <a:lnTo>
                    <a:pt x="3472256" y="4065673"/>
                  </a:lnTo>
                  <a:lnTo>
                    <a:pt x="3431339" y="4086037"/>
                  </a:lnTo>
                  <a:lnTo>
                    <a:pt x="3388610" y="4103076"/>
                  </a:lnTo>
                  <a:lnTo>
                    <a:pt x="3344238" y="4116621"/>
                  </a:lnTo>
                  <a:lnTo>
                    <a:pt x="3298390" y="4126503"/>
                  </a:lnTo>
                  <a:lnTo>
                    <a:pt x="3251234" y="4132556"/>
                  </a:lnTo>
                  <a:lnTo>
                    <a:pt x="3202940" y="4134612"/>
                  </a:lnTo>
                  <a:lnTo>
                    <a:pt x="559854" y="4134612"/>
                  </a:lnTo>
                  <a:lnTo>
                    <a:pt x="511548" y="4132556"/>
                  </a:lnTo>
                  <a:lnTo>
                    <a:pt x="464383" y="4126503"/>
                  </a:lnTo>
                  <a:lnTo>
                    <a:pt x="418527" y="4116621"/>
                  </a:lnTo>
                  <a:lnTo>
                    <a:pt x="374149" y="4103076"/>
                  </a:lnTo>
                  <a:lnTo>
                    <a:pt x="331415" y="4086037"/>
                  </a:lnTo>
                  <a:lnTo>
                    <a:pt x="290495" y="4065673"/>
                  </a:lnTo>
                  <a:lnTo>
                    <a:pt x="251556" y="4042152"/>
                  </a:lnTo>
                  <a:lnTo>
                    <a:pt x="214766" y="4015641"/>
                  </a:lnTo>
                  <a:lnTo>
                    <a:pt x="180293" y="3986309"/>
                  </a:lnTo>
                  <a:lnTo>
                    <a:pt x="148306" y="3954323"/>
                  </a:lnTo>
                  <a:lnTo>
                    <a:pt x="118973" y="3919853"/>
                  </a:lnTo>
                  <a:lnTo>
                    <a:pt x="92461" y="3883065"/>
                  </a:lnTo>
                  <a:lnTo>
                    <a:pt x="68939" y="3844128"/>
                  </a:lnTo>
                  <a:lnTo>
                    <a:pt x="48574" y="3803211"/>
                  </a:lnTo>
                  <a:lnTo>
                    <a:pt x="31536" y="3760481"/>
                  </a:lnTo>
                  <a:lnTo>
                    <a:pt x="17991" y="3716106"/>
                  </a:lnTo>
                  <a:lnTo>
                    <a:pt x="8108" y="3670255"/>
                  </a:lnTo>
                  <a:lnTo>
                    <a:pt x="2055" y="3623095"/>
                  </a:lnTo>
                  <a:lnTo>
                    <a:pt x="0" y="3574796"/>
                  </a:lnTo>
                  <a:lnTo>
                    <a:pt x="0" y="559815"/>
                  </a:lnTo>
                  <a:close/>
                </a:path>
              </a:pathLst>
            </a:custGeom>
            <a:ln w="38099">
              <a:solidFill>
                <a:srgbClr val="FBB64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352" y="1991868"/>
              <a:ext cx="3318143" cy="36657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5587" y="2311908"/>
              <a:ext cx="1978152" cy="9464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5587" y="3282696"/>
              <a:ext cx="1978152" cy="9479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871" y="4294632"/>
              <a:ext cx="1976627" cy="94792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425380" y="1326642"/>
            <a:ext cx="5100638" cy="28829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8" dirty="0">
                <a:latin typeface="Calibri"/>
                <a:cs typeface="Calibri"/>
              </a:rPr>
              <a:t>Each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b="1" spc="-11" dirty="0">
                <a:latin typeface="Calibri"/>
                <a:cs typeface="Calibri"/>
              </a:rPr>
              <a:t>cluster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spc="-8" dirty="0">
                <a:latin typeface="Calibri"/>
                <a:cs typeface="Calibri"/>
              </a:rPr>
              <a:t>instance</a:t>
            </a:r>
            <a:r>
              <a:rPr b="1" spc="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runs</a:t>
            </a:r>
            <a:r>
              <a:rPr spc="-4" dirty="0">
                <a:latin typeface="Calibri"/>
                <a:cs typeface="Calibri"/>
              </a:rPr>
              <a:t> one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or</a:t>
            </a:r>
            <a:r>
              <a:rPr spc="-8" dirty="0">
                <a:latin typeface="Calibri"/>
                <a:cs typeface="Calibri"/>
              </a:rPr>
              <a:t> more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Services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Calibri"/>
              <a:cs typeface="Calibri"/>
            </a:endParaRPr>
          </a:p>
          <a:p>
            <a:pPr>
              <a:spcBef>
                <a:spcPts val="30"/>
              </a:spcBef>
            </a:pPr>
            <a:endParaRPr sz="1388">
              <a:latin typeface="Calibri"/>
              <a:cs typeface="Calibri"/>
            </a:endParaRPr>
          </a:p>
          <a:p>
            <a:pPr marL="9525" marR="3810">
              <a:spcBef>
                <a:spcPts val="4"/>
              </a:spcBef>
            </a:pPr>
            <a:r>
              <a:rPr dirty="0">
                <a:latin typeface="Calibri"/>
                <a:cs typeface="Calibri"/>
              </a:rPr>
              <a:t>A </a:t>
            </a:r>
            <a:r>
              <a:rPr b="1" dirty="0">
                <a:latin typeface="Calibri"/>
                <a:cs typeface="Calibri"/>
              </a:rPr>
              <a:t>Service </a:t>
            </a:r>
            <a:r>
              <a:rPr spc="-11" dirty="0">
                <a:latin typeface="Calibri"/>
                <a:cs typeface="Calibri"/>
              </a:rPr>
              <a:t>controls </a:t>
            </a:r>
            <a:r>
              <a:rPr dirty="0">
                <a:latin typeface="Calibri"/>
                <a:cs typeface="Calibri"/>
              </a:rPr>
              <a:t>things </a:t>
            </a:r>
            <a:r>
              <a:rPr spc="-15" dirty="0">
                <a:latin typeface="Calibri"/>
                <a:cs typeface="Calibri"/>
              </a:rPr>
              <a:t>like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4" dirty="0">
                <a:latin typeface="Calibri"/>
                <a:cs typeface="Calibri"/>
              </a:rPr>
              <a:t>number of </a:t>
            </a:r>
            <a:r>
              <a:rPr spc="-8" dirty="0">
                <a:latin typeface="Calibri"/>
                <a:cs typeface="Calibri"/>
              </a:rPr>
              <a:t>copies of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398" dirty="0">
                <a:latin typeface="Calibri"/>
                <a:cs typeface="Calibri"/>
              </a:rPr>
              <a:t> </a:t>
            </a:r>
            <a:r>
              <a:rPr spc="-38" dirty="0">
                <a:latin typeface="Calibri"/>
                <a:cs typeface="Calibri"/>
              </a:rPr>
              <a:t>Task</a:t>
            </a:r>
            <a:r>
              <a:rPr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you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want </a:t>
            </a:r>
            <a:r>
              <a:rPr dirty="0">
                <a:latin typeface="Calibri"/>
                <a:cs typeface="Calibri"/>
              </a:rPr>
              <a:t>running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(Desired</a:t>
            </a:r>
            <a:r>
              <a:rPr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Count),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registers </a:t>
            </a:r>
            <a:r>
              <a:rPr spc="-8" dirty="0">
                <a:latin typeface="Calibri"/>
                <a:cs typeface="Calibri"/>
              </a:rPr>
              <a:t> your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Service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with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4" dirty="0">
                <a:latin typeface="Calibri"/>
                <a:cs typeface="Calibri"/>
              </a:rPr>
              <a:t>load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balancer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Calibri"/>
              <a:cs typeface="Calibri"/>
            </a:endParaRPr>
          </a:p>
          <a:p>
            <a:pPr marL="9525" marR="10953">
              <a:spcBef>
                <a:spcPts val="1279"/>
              </a:spcBef>
            </a:pPr>
            <a:r>
              <a:rPr dirty="0">
                <a:latin typeface="Calibri"/>
                <a:cs typeface="Calibri"/>
              </a:rPr>
              <a:t>A </a:t>
            </a:r>
            <a:r>
              <a:rPr b="1" spc="-38" dirty="0">
                <a:latin typeface="Calibri"/>
                <a:cs typeface="Calibri"/>
              </a:rPr>
              <a:t>Task </a:t>
            </a:r>
            <a:r>
              <a:rPr b="1" spc="-4" dirty="0">
                <a:latin typeface="Calibri"/>
                <a:cs typeface="Calibri"/>
              </a:rPr>
              <a:t>Definition </a:t>
            </a:r>
            <a:r>
              <a:rPr spc="-11" dirty="0">
                <a:latin typeface="Calibri"/>
                <a:cs typeface="Calibri"/>
              </a:rPr>
              <a:t>controls </a:t>
            </a:r>
            <a:r>
              <a:rPr dirty="0">
                <a:latin typeface="Calibri"/>
                <a:cs typeface="Calibri"/>
              </a:rPr>
              <a:t>things </a:t>
            </a:r>
            <a:r>
              <a:rPr spc="-15" dirty="0">
                <a:latin typeface="Calibri"/>
                <a:cs typeface="Calibri"/>
              </a:rPr>
              <a:t>like </a:t>
            </a:r>
            <a:r>
              <a:rPr spc="-8" dirty="0">
                <a:latin typeface="Calibri"/>
                <a:cs typeface="Calibri"/>
              </a:rPr>
              <a:t>container </a:t>
            </a:r>
            <a:r>
              <a:rPr spc="-4" dirty="0">
                <a:latin typeface="Calibri"/>
                <a:cs typeface="Calibri"/>
              </a:rPr>
              <a:t>image, </a:t>
            </a:r>
            <a:r>
              <a:rPr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environment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variables,</a:t>
            </a:r>
            <a:r>
              <a:rPr spc="-8" dirty="0">
                <a:latin typeface="Calibri"/>
                <a:cs typeface="Calibri"/>
              </a:rPr>
              <a:t> resource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allocation,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logger,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 </a:t>
            </a:r>
            <a:r>
              <a:rPr spc="-39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other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parameters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0" y="1"/>
            <a:ext cx="0" cy="2501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785"/>
              </a:lnSpc>
            </a:pPr>
            <a:r>
              <a:rPr spc="-4" dirty="0"/>
              <a:t>@abbyfuller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94786-3736-4466-9587-7185E5EDA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8" y="36853"/>
            <a:ext cx="7050900" cy="442740"/>
          </a:xfrm>
        </p:spPr>
        <p:txBody>
          <a:bodyPr>
            <a:normAutofit/>
          </a:bodyPr>
          <a:lstStyle/>
          <a:p>
            <a:r>
              <a:rPr lang="en-IN" sz="1600" spc="-35" dirty="0"/>
              <a:t>CloudFormation</a:t>
            </a:r>
            <a:r>
              <a:rPr lang="en-IN" sz="1600" dirty="0"/>
              <a:t> </a:t>
            </a:r>
            <a:r>
              <a:rPr lang="en-IN" sz="1600" spc="125" dirty="0"/>
              <a:t>-</a:t>
            </a:r>
            <a:r>
              <a:rPr lang="en-IN" sz="1600" dirty="0"/>
              <a:t> </a:t>
            </a:r>
            <a:r>
              <a:rPr lang="en-IN" sz="1600" spc="-5" dirty="0"/>
              <a:t>Components</a:t>
            </a:r>
            <a:r>
              <a:rPr lang="en-IN" sz="1600" dirty="0"/>
              <a:t> </a:t>
            </a:r>
            <a:r>
              <a:rPr lang="en-IN" sz="1600" spc="-155" dirty="0"/>
              <a:t>&amp;</a:t>
            </a:r>
            <a:r>
              <a:rPr lang="en-IN" sz="1600" spc="5" dirty="0"/>
              <a:t> </a:t>
            </a:r>
            <a:r>
              <a:rPr lang="en-IN" sz="1600" spc="-75" dirty="0"/>
              <a:t>Technology</a:t>
            </a:r>
            <a:endParaRPr lang="en-US" sz="1200" dirty="0">
              <a:solidFill>
                <a:schemeClr val="tx1"/>
              </a:solidFill>
              <a:latin typeface="AmazonEmber"/>
              <a:ea typeface="+mn-ea"/>
              <a:cs typeface="Segoe U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98394-0493-4250-802D-9CB5F3484E5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462499" y="464240"/>
            <a:ext cx="376500" cy="359293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7" name="Graphic 6" descr="Customer review">
            <a:extLst>
              <a:ext uri="{FF2B5EF4-FFF2-40B4-BE49-F238E27FC236}">
                <a16:creationId xmlns:a16="http://schemas.microsoft.com/office/drawing/2014/main" id="{F1BA4FF3-CA25-4473-AE6D-C0D0E63A5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3554" y="709291"/>
            <a:ext cx="278725" cy="423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01CFC4-0F06-4EA1-94A5-A8C5B17B66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9" y="2801256"/>
            <a:ext cx="263556" cy="272741"/>
          </a:xfrm>
          <a:prstGeom prst="rect">
            <a:avLst/>
          </a:prstGeom>
          <a:effectLst/>
        </p:spPr>
      </p:pic>
      <p:pic>
        <p:nvPicPr>
          <p:cNvPr id="18" name="Graphic 17" descr="Customer review">
            <a:extLst>
              <a:ext uri="{FF2B5EF4-FFF2-40B4-BE49-F238E27FC236}">
                <a16:creationId xmlns:a16="http://schemas.microsoft.com/office/drawing/2014/main" id="{69A1B913-5AAC-4AC3-9FF5-9EC20FD09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7917" y="247053"/>
            <a:ext cx="360378" cy="360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B28925-779E-B4FA-5818-83F090DCCA80}"/>
              </a:ext>
            </a:extLst>
          </p:cNvPr>
          <p:cNvSpPr txBox="1"/>
          <p:nvPr/>
        </p:nvSpPr>
        <p:spPr>
          <a:xfrm>
            <a:off x="364068" y="397666"/>
            <a:ext cx="6799599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n-US" sz="1000" b="0" i="0" dirty="0">
              <a:solidFill>
                <a:srgbClr val="374151"/>
              </a:solidFill>
              <a:effectLst/>
              <a:latin typeface="AmazonEmber"/>
            </a:endParaRPr>
          </a:p>
        </p:txBody>
      </p:sp>
      <p:grpSp>
        <p:nvGrpSpPr>
          <p:cNvPr id="32" name="object 3">
            <a:extLst>
              <a:ext uri="{FF2B5EF4-FFF2-40B4-BE49-F238E27FC236}">
                <a16:creationId xmlns:a16="http://schemas.microsoft.com/office/drawing/2014/main" id="{37C484A6-17E1-3F95-B195-CD0F6970A8D7}"/>
              </a:ext>
            </a:extLst>
          </p:cNvPr>
          <p:cNvGrpSpPr/>
          <p:nvPr/>
        </p:nvGrpSpPr>
        <p:grpSpPr>
          <a:xfrm>
            <a:off x="1211167" y="1541863"/>
            <a:ext cx="6429003" cy="1206500"/>
            <a:chOff x="1381497" y="2171700"/>
            <a:chExt cx="6429003" cy="1206500"/>
          </a:xfrm>
        </p:grpSpPr>
        <p:sp>
          <p:nvSpPr>
            <p:cNvPr id="33" name="object 4">
              <a:extLst>
                <a:ext uri="{FF2B5EF4-FFF2-40B4-BE49-F238E27FC236}">
                  <a16:creationId xmlns:a16="http://schemas.microsoft.com/office/drawing/2014/main" id="{BBAD4466-7A97-0195-971D-058B146868C8}"/>
                </a:ext>
              </a:extLst>
            </p:cNvPr>
            <p:cNvSpPr/>
            <p:nvPr/>
          </p:nvSpPr>
          <p:spPr>
            <a:xfrm>
              <a:off x="1381497" y="2298700"/>
              <a:ext cx="739775" cy="952500"/>
            </a:xfrm>
            <a:custGeom>
              <a:avLst/>
              <a:gdLst/>
              <a:ahLst/>
              <a:cxnLst/>
              <a:rect l="l" t="t" r="r" b="b"/>
              <a:pathLst>
                <a:path w="739775" h="952500">
                  <a:moveTo>
                    <a:pt x="612249" y="0"/>
                  </a:moveTo>
                  <a:lnTo>
                    <a:pt x="122453" y="0"/>
                  </a:lnTo>
                  <a:lnTo>
                    <a:pt x="75227" y="10231"/>
                  </a:lnTo>
                  <a:lnTo>
                    <a:pt x="37267" y="37812"/>
                  </a:lnTo>
                  <a:lnTo>
                    <a:pt x="11987" y="78074"/>
                  </a:lnTo>
                  <a:lnTo>
                    <a:pt x="2802" y="126347"/>
                  </a:lnTo>
                  <a:lnTo>
                    <a:pt x="0" y="828610"/>
                  </a:lnTo>
                  <a:lnTo>
                    <a:pt x="9623" y="876498"/>
                  </a:lnTo>
                  <a:lnTo>
                    <a:pt x="35865" y="915915"/>
                  </a:lnTo>
                  <a:lnTo>
                    <a:pt x="74789" y="942652"/>
                  </a:lnTo>
                  <a:lnTo>
                    <a:pt x="122453" y="952500"/>
                  </a:lnTo>
                  <a:lnTo>
                    <a:pt x="612249" y="952500"/>
                  </a:lnTo>
                  <a:lnTo>
                    <a:pt x="660647" y="942652"/>
                  </a:lnTo>
                  <a:lnTo>
                    <a:pt x="701186" y="915915"/>
                  </a:lnTo>
                  <a:lnTo>
                    <a:pt x="729045" y="876498"/>
                  </a:lnTo>
                  <a:lnTo>
                    <a:pt x="739402" y="828610"/>
                  </a:lnTo>
                  <a:lnTo>
                    <a:pt x="739402" y="126347"/>
                  </a:lnTo>
                  <a:lnTo>
                    <a:pt x="729045" y="78074"/>
                  </a:lnTo>
                  <a:lnTo>
                    <a:pt x="701186" y="37812"/>
                  </a:lnTo>
                  <a:lnTo>
                    <a:pt x="660647" y="10231"/>
                  </a:lnTo>
                  <a:lnTo>
                    <a:pt x="612249" y="0"/>
                  </a:lnTo>
                  <a:close/>
                </a:path>
              </a:pathLst>
            </a:custGeom>
            <a:solidFill>
              <a:srgbClr val="004B91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4" name="object 5">
              <a:extLst>
                <a:ext uri="{FF2B5EF4-FFF2-40B4-BE49-F238E27FC236}">
                  <a16:creationId xmlns:a16="http://schemas.microsoft.com/office/drawing/2014/main" id="{AB8FF66B-BCD5-025E-F261-648C56C77CC6}"/>
                </a:ext>
              </a:extLst>
            </p:cNvPr>
            <p:cNvSpPr/>
            <p:nvPr/>
          </p:nvSpPr>
          <p:spPr>
            <a:xfrm>
              <a:off x="1498600" y="2489199"/>
              <a:ext cx="508000" cy="0"/>
            </a:xfrm>
            <a:custGeom>
              <a:avLst/>
              <a:gdLst/>
              <a:ahLst/>
              <a:cxnLst/>
              <a:rect l="l" t="t" r="r" b="b"/>
              <a:pathLst>
                <a:path w="508000">
                  <a:moveTo>
                    <a:pt x="0" y="0"/>
                  </a:moveTo>
                  <a:lnTo>
                    <a:pt x="50800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5" name="object 6">
              <a:extLst>
                <a:ext uri="{FF2B5EF4-FFF2-40B4-BE49-F238E27FC236}">
                  <a16:creationId xmlns:a16="http://schemas.microsoft.com/office/drawing/2014/main" id="{9680C027-3D83-86C0-EA0A-0DC33B333FBE}"/>
                </a:ext>
              </a:extLst>
            </p:cNvPr>
            <p:cNvSpPr/>
            <p:nvPr/>
          </p:nvSpPr>
          <p:spPr>
            <a:xfrm>
              <a:off x="1536699" y="2578099"/>
              <a:ext cx="508000" cy="0"/>
            </a:xfrm>
            <a:custGeom>
              <a:avLst/>
              <a:gdLst/>
              <a:ahLst/>
              <a:cxnLst/>
              <a:rect l="l" t="t" r="r" b="b"/>
              <a:pathLst>
                <a:path w="508000">
                  <a:moveTo>
                    <a:pt x="0" y="0"/>
                  </a:moveTo>
                  <a:lnTo>
                    <a:pt x="507999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6" name="object 7">
              <a:extLst>
                <a:ext uri="{FF2B5EF4-FFF2-40B4-BE49-F238E27FC236}">
                  <a16:creationId xmlns:a16="http://schemas.microsoft.com/office/drawing/2014/main" id="{E3330604-D3CC-4C1A-499E-3D0613D676AD}"/>
                </a:ext>
              </a:extLst>
            </p:cNvPr>
            <p:cNvSpPr/>
            <p:nvPr/>
          </p:nvSpPr>
          <p:spPr>
            <a:xfrm>
              <a:off x="1498599" y="2666999"/>
              <a:ext cx="228600" cy="0"/>
            </a:xfrm>
            <a:custGeom>
              <a:avLst/>
              <a:gdLst/>
              <a:ahLst/>
              <a:cxnLst/>
              <a:rect l="l" t="t" r="r" b="b"/>
              <a:pathLst>
                <a:path w="228600">
                  <a:moveTo>
                    <a:pt x="0" y="0"/>
                  </a:moveTo>
                  <a:lnTo>
                    <a:pt x="228599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7" name="object 8">
              <a:extLst>
                <a:ext uri="{FF2B5EF4-FFF2-40B4-BE49-F238E27FC236}">
                  <a16:creationId xmlns:a16="http://schemas.microsoft.com/office/drawing/2014/main" id="{A1AFED17-5F0E-406C-2F02-189C74ECA208}"/>
                </a:ext>
              </a:extLst>
            </p:cNvPr>
            <p:cNvSpPr/>
            <p:nvPr/>
          </p:nvSpPr>
          <p:spPr>
            <a:xfrm>
              <a:off x="1790700" y="2666999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1299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8" name="object 9">
              <a:extLst>
                <a:ext uri="{FF2B5EF4-FFF2-40B4-BE49-F238E27FC236}">
                  <a16:creationId xmlns:a16="http://schemas.microsoft.com/office/drawing/2014/main" id="{26E2E063-71B3-9B55-926B-ED2C9E82D8F4}"/>
                </a:ext>
              </a:extLst>
            </p:cNvPr>
            <p:cNvSpPr/>
            <p:nvPr/>
          </p:nvSpPr>
          <p:spPr>
            <a:xfrm>
              <a:off x="1562099" y="2755900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599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9" name="object 10">
              <a:extLst>
                <a:ext uri="{FF2B5EF4-FFF2-40B4-BE49-F238E27FC236}">
                  <a16:creationId xmlns:a16="http://schemas.microsoft.com/office/drawing/2014/main" id="{D42D4C23-1287-0201-A69A-E990CD538157}"/>
                </a:ext>
              </a:extLst>
            </p:cNvPr>
            <p:cNvSpPr/>
            <p:nvPr/>
          </p:nvSpPr>
          <p:spPr>
            <a:xfrm>
              <a:off x="1511299" y="2844799"/>
              <a:ext cx="508000" cy="0"/>
            </a:xfrm>
            <a:custGeom>
              <a:avLst/>
              <a:gdLst/>
              <a:ahLst/>
              <a:cxnLst/>
              <a:rect l="l" t="t" r="r" b="b"/>
              <a:pathLst>
                <a:path w="508000">
                  <a:moveTo>
                    <a:pt x="0" y="0"/>
                  </a:moveTo>
                  <a:lnTo>
                    <a:pt x="507999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0" name="object 11">
              <a:extLst>
                <a:ext uri="{FF2B5EF4-FFF2-40B4-BE49-F238E27FC236}">
                  <a16:creationId xmlns:a16="http://schemas.microsoft.com/office/drawing/2014/main" id="{E26AEE57-6C4C-5952-0693-65197B0AB519}"/>
                </a:ext>
              </a:extLst>
            </p:cNvPr>
            <p:cNvSpPr/>
            <p:nvPr/>
          </p:nvSpPr>
          <p:spPr>
            <a:xfrm>
              <a:off x="1549399" y="2933699"/>
              <a:ext cx="508000" cy="0"/>
            </a:xfrm>
            <a:custGeom>
              <a:avLst/>
              <a:gdLst/>
              <a:ahLst/>
              <a:cxnLst/>
              <a:rect l="l" t="t" r="r" b="b"/>
              <a:pathLst>
                <a:path w="508000">
                  <a:moveTo>
                    <a:pt x="0" y="0"/>
                  </a:moveTo>
                  <a:lnTo>
                    <a:pt x="50800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1" name="object 12">
              <a:extLst>
                <a:ext uri="{FF2B5EF4-FFF2-40B4-BE49-F238E27FC236}">
                  <a16:creationId xmlns:a16="http://schemas.microsoft.com/office/drawing/2014/main" id="{4670E781-8F29-B831-4EE9-09E0BF85CC29}"/>
                </a:ext>
              </a:extLst>
            </p:cNvPr>
            <p:cNvSpPr/>
            <p:nvPr/>
          </p:nvSpPr>
          <p:spPr>
            <a:xfrm>
              <a:off x="1600199" y="3048000"/>
              <a:ext cx="228600" cy="0"/>
            </a:xfrm>
            <a:custGeom>
              <a:avLst/>
              <a:gdLst/>
              <a:ahLst/>
              <a:cxnLst/>
              <a:rect l="l" t="t" r="r" b="b"/>
              <a:pathLst>
                <a:path w="228600">
                  <a:moveTo>
                    <a:pt x="0" y="0"/>
                  </a:moveTo>
                  <a:lnTo>
                    <a:pt x="228599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2" name="object 13">
              <a:extLst>
                <a:ext uri="{FF2B5EF4-FFF2-40B4-BE49-F238E27FC236}">
                  <a16:creationId xmlns:a16="http://schemas.microsoft.com/office/drawing/2014/main" id="{55F8768C-98D9-A0F0-0DF4-D4C1487E3FE7}"/>
                </a:ext>
              </a:extLst>
            </p:cNvPr>
            <p:cNvSpPr/>
            <p:nvPr/>
          </p:nvSpPr>
          <p:spPr>
            <a:xfrm>
              <a:off x="7035800" y="2514599"/>
              <a:ext cx="774700" cy="533400"/>
            </a:xfrm>
            <a:custGeom>
              <a:avLst/>
              <a:gdLst/>
              <a:ahLst/>
              <a:cxnLst/>
              <a:rect l="l" t="t" r="r" b="b"/>
              <a:pathLst>
                <a:path w="774700" h="533400">
                  <a:moveTo>
                    <a:pt x="239356" y="363296"/>
                  </a:moveTo>
                  <a:lnTo>
                    <a:pt x="0" y="363296"/>
                  </a:lnTo>
                  <a:lnTo>
                    <a:pt x="0" y="533400"/>
                  </a:lnTo>
                  <a:lnTo>
                    <a:pt x="239356" y="533400"/>
                  </a:lnTo>
                  <a:lnTo>
                    <a:pt x="239356" y="363296"/>
                  </a:lnTo>
                  <a:close/>
                </a:path>
                <a:path w="774700" h="533400">
                  <a:moveTo>
                    <a:pt x="378752" y="183603"/>
                  </a:moveTo>
                  <a:lnTo>
                    <a:pt x="0" y="183603"/>
                  </a:lnTo>
                  <a:lnTo>
                    <a:pt x="0" y="324231"/>
                  </a:lnTo>
                  <a:lnTo>
                    <a:pt x="378752" y="324231"/>
                  </a:lnTo>
                  <a:lnTo>
                    <a:pt x="378752" y="183603"/>
                  </a:lnTo>
                  <a:close/>
                </a:path>
                <a:path w="774700" h="533400">
                  <a:moveTo>
                    <a:pt x="517182" y="363296"/>
                  </a:moveTo>
                  <a:lnTo>
                    <a:pt x="276847" y="363296"/>
                  </a:lnTo>
                  <a:lnTo>
                    <a:pt x="276847" y="533400"/>
                  </a:lnTo>
                  <a:lnTo>
                    <a:pt x="517182" y="533400"/>
                  </a:lnTo>
                  <a:lnTo>
                    <a:pt x="517182" y="363296"/>
                  </a:lnTo>
                  <a:close/>
                </a:path>
                <a:path w="774700" h="533400">
                  <a:moveTo>
                    <a:pt x="774687" y="363296"/>
                  </a:moveTo>
                  <a:lnTo>
                    <a:pt x="554672" y="363296"/>
                  </a:lnTo>
                  <a:lnTo>
                    <a:pt x="554672" y="533400"/>
                  </a:lnTo>
                  <a:lnTo>
                    <a:pt x="774687" y="533400"/>
                  </a:lnTo>
                  <a:lnTo>
                    <a:pt x="774687" y="363296"/>
                  </a:lnTo>
                  <a:close/>
                </a:path>
                <a:path w="774700" h="533400">
                  <a:moveTo>
                    <a:pt x="774687" y="183603"/>
                  </a:moveTo>
                  <a:lnTo>
                    <a:pt x="416242" y="183603"/>
                  </a:lnTo>
                  <a:lnTo>
                    <a:pt x="416242" y="324231"/>
                  </a:lnTo>
                  <a:lnTo>
                    <a:pt x="774687" y="324231"/>
                  </a:lnTo>
                  <a:lnTo>
                    <a:pt x="774687" y="183603"/>
                  </a:lnTo>
                  <a:close/>
                </a:path>
                <a:path w="774700" h="533400">
                  <a:moveTo>
                    <a:pt x="774687" y="0"/>
                  </a:moveTo>
                  <a:lnTo>
                    <a:pt x="0" y="0"/>
                  </a:lnTo>
                  <a:lnTo>
                    <a:pt x="0" y="144538"/>
                  </a:lnTo>
                  <a:lnTo>
                    <a:pt x="774687" y="144538"/>
                  </a:lnTo>
                  <a:lnTo>
                    <a:pt x="774687" y="0"/>
                  </a:lnTo>
                  <a:close/>
                </a:path>
              </a:pathLst>
            </a:custGeom>
            <a:solidFill>
              <a:srgbClr val="296934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3" name="object 14">
              <a:extLst>
                <a:ext uri="{FF2B5EF4-FFF2-40B4-BE49-F238E27FC236}">
                  <a16:creationId xmlns:a16="http://schemas.microsoft.com/office/drawing/2014/main" id="{0A2B8D53-8C45-29A4-9B93-C7243BA11D63}"/>
                </a:ext>
              </a:extLst>
            </p:cNvPr>
            <p:cNvSpPr/>
            <p:nvPr/>
          </p:nvSpPr>
          <p:spPr>
            <a:xfrm>
              <a:off x="4023548" y="2171700"/>
              <a:ext cx="942340" cy="1206500"/>
            </a:xfrm>
            <a:custGeom>
              <a:avLst/>
              <a:gdLst/>
              <a:ahLst/>
              <a:cxnLst/>
              <a:rect l="l" t="t" r="r" b="b"/>
              <a:pathLst>
                <a:path w="942339" h="1206500">
                  <a:moveTo>
                    <a:pt x="786060" y="0"/>
                  </a:moveTo>
                  <a:lnTo>
                    <a:pt x="157215" y="0"/>
                  </a:lnTo>
                  <a:lnTo>
                    <a:pt x="107768" y="7645"/>
                  </a:lnTo>
                  <a:lnTo>
                    <a:pt x="65194" y="29084"/>
                  </a:lnTo>
                  <a:lnTo>
                    <a:pt x="31857" y="62066"/>
                  </a:lnTo>
                  <a:lnTo>
                    <a:pt x="10122" y="104343"/>
                  </a:lnTo>
                  <a:lnTo>
                    <a:pt x="2352" y="153666"/>
                  </a:lnTo>
                  <a:lnTo>
                    <a:pt x="0" y="1055292"/>
                  </a:lnTo>
                  <a:lnTo>
                    <a:pt x="8015" y="1104359"/>
                  </a:lnTo>
                  <a:lnTo>
                    <a:pt x="30333" y="1146026"/>
                  </a:lnTo>
                  <a:lnTo>
                    <a:pt x="64366" y="1178281"/>
                  </a:lnTo>
                  <a:lnTo>
                    <a:pt x="107523" y="1199109"/>
                  </a:lnTo>
                  <a:lnTo>
                    <a:pt x="157215" y="1206500"/>
                  </a:lnTo>
                  <a:lnTo>
                    <a:pt x="786060" y="1206500"/>
                  </a:lnTo>
                  <a:lnTo>
                    <a:pt x="835635" y="1199109"/>
                  </a:lnTo>
                  <a:lnTo>
                    <a:pt x="878513" y="1178281"/>
                  </a:lnTo>
                  <a:lnTo>
                    <a:pt x="912213" y="1146026"/>
                  </a:lnTo>
                  <a:lnTo>
                    <a:pt x="934253" y="1104359"/>
                  </a:lnTo>
                  <a:lnTo>
                    <a:pt x="942152" y="1055292"/>
                  </a:lnTo>
                  <a:lnTo>
                    <a:pt x="942152" y="153666"/>
                  </a:lnTo>
                  <a:lnTo>
                    <a:pt x="934253" y="104343"/>
                  </a:lnTo>
                  <a:lnTo>
                    <a:pt x="912213" y="62066"/>
                  </a:lnTo>
                  <a:lnTo>
                    <a:pt x="878513" y="29084"/>
                  </a:lnTo>
                  <a:lnTo>
                    <a:pt x="835635" y="7645"/>
                  </a:lnTo>
                  <a:lnTo>
                    <a:pt x="786060" y="0"/>
                  </a:lnTo>
                  <a:close/>
                </a:path>
              </a:pathLst>
            </a:custGeom>
            <a:solidFill>
              <a:srgbClr val="004B91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4" name="object 15">
              <a:extLst>
                <a:ext uri="{FF2B5EF4-FFF2-40B4-BE49-F238E27FC236}">
                  <a16:creationId xmlns:a16="http://schemas.microsoft.com/office/drawing/2014/main" id="{BC64DECB-D1BA-6218-7C8B-E670AEBDA66A}"/>
                </a:ext>
              </a:extLst>
            </p:cNvPr>
            <p:cNvSpPr/>
            <p:nvPr/>
          </p:nvSpPr>
          <p:spPr>
            <a:xfrm>
              <a:off x="4406900" y="2489200"/>
              <a:ext cx="368300" cy="0"/>
            </a:xfrm>
            <a:custGeom>
              <a:avLst/>
              <a:gdLst/>
              <a:ahLst/>
              <a:cxnLst/>
              <a:rect l="l" t="t" r="r" b="b"/>
              <a:pathLst>
                <a:path w="368300">
                  <a:moveTo>
                    <a:pt x="0" y="0"/>
                  </a:moveTo>
                  <a:lnTo>
                    <a:pt x="368299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5" name="object 16">
              <a:extLst>
                <a:ext uri="{FF2B5EF4-FFF2-40B4-BE49-F238E27FC236}">
                  <a16:creationId xmlns:a16="http://schemas.microsoft.com/office/drawing/2014/main" id="{E9FF2CFD-77A4-DE05-3E49-C2AB1C6B6A47}"/>
                </a:ext>
              </a:extLst>
            </p:cNvPr>
            <p:cNvSpPr/>
            <p:nvPr/>
          </p:nvSpPr>
          <p:spPr>
            <a:xfrm>
              <a:off x="4406900" y="2717799"/>
              <a:ext cx="368300" cy="0"/>
            </a:xfrm>
            <a:custGeom>
              <a:avLst/>
              <a:gdLst/>
              <a:ahLst/>
              <a:cxnLst/>
              <a:rect l="l" t="t" r="r" b="b"/>
              <a:pathLst>
                <a:path w="368300">
                  <a:moveTo>
                    <a:pt x="0" y="0"/>
                  </a:moveTo>
                  <a:lnTo>
                    <a:pt x="368299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6" name="object 17">
              <a:extLst>
                <a:ext uri="{FF2B5EF4-FFF2-40B4-BE49-F238E27FC236}">
                  <a16:creationId xmlns:a16="http://schemas.microsoft.com/office/drawing/2014/main" id="{111B4CA4-CBC5-7E09-D0A6-741F44F8E54D}"/>
                </a:ext>
              </a:extLst>
            </p:cNvPr>
            <p:cNvSpPr/>
            <p:nvPr/>
          </p:nvSpPr>
          <p:spPr>
            <a:xfrm>
              <a:off x="4406900" y="2959100"/>
              <a:ext cx="368300" cy="0"/>
            </a:xfrm>
            <a:custGeom>
              <a:avLst/>
              <a:gdLst/>
              <a:ahLst/>
              <a:cxnLst/>
              <a:rect l="l" t="t" r="r" b="b"/>
              <a:pathLst>
                <a:path w="368300">
                  <a:moveTo>
                    <a:pt x="0" y="0"/>
                  </a:moveTo>
                  <a:lnTo>
                    <a:pt x="368299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7" name="object 18">
              <a:extLst>
                <a:ext uri="{FF2B5EF4-FFF2-40B4-BE49-F238E27FC236}">
                  <a16:creationId xmlns:a16="http://schemas.microsoft.com/office/drawing/2014/main" id="{3026BF71-291D-4D63-5F2D-C22334971632}"/>
                </a:ext>
              </a:extLst>
            </p:cNvPr>
            <p:cNvSpPr/>
            <p:nvPr/>
          </p:nvSpPr>
          <p:spPr>
            <a:xfrm>
              <a:off x="4178300" y="2362199"/>
              <a:ext cx="152400" cy="609600"/>
            </a:xfrm>
            <a:custGeom>
              <a:avLst/>
              <a:gdLst/>
              <a:ahLst/>
              <a:cxnLst/>
              <a:rect l="l" t="t" r="r" b="b"/>
              <a:pathLst>
                <a:path w="152400" h="609600">
                  <a:moveTo>
                    <a:pt x="152400" y="469900"/>
                  </a:moveTo>
                  <a:lnTo>
                    <a:pt x="12700" y="469900"/>
                  </a:lnTo>
                  <a:lnTo>
                    <a:pt x="12700" y="609600"/>
                  </a:lnTo>
                  <a:lnTo>
                    <a:pt x="152400" y="609600"/>
                  </a:lnTo>
                  <a:lnTo>
                    <a:pt x="152400" y="469900"/>
                  </a:lnTo>
                  <a:close/>
                </a:path>
                <a:path w="152400" h="6096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09600">
                  <a:moveTo>
                    <a:pt x="152400" y="0"/>
                  </a:moveTo>
                  <a:lnTo>
                    <a:pt x="12700" y="0"/>
                  </a:lnTo>
                  <a:lnTo>
                    <a:pt x="12700" y="139700"/>
                  </a:lnTo>
                  <a:lnTo>
                    <a:pt x="152400" y="1397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8" name="object 19">
              <a:extLst>
                <a:ext uri="{FF2B5EF4-FFF2-40B4-BE49-F238E27FC236}">
                  <a16:creationId xmlns:a16="http://schemas.microsoft.com/office/drawing/2014/main" id="{2A35CB21-658C-B763-01C3-F831394E71B9}"/>
                </a:ext>
              </a:extLst>
            </p:cNvPr>
            <p:cNvSpPr/>
            <p:nvPr/>
          </p:nvSpPr>
          <p:spPr>
            <a:xfrm>
              <a:off x="4406900" y="3187700"/>
              <a:ext cx="368300" cy="0"/>
            </a:xfrm>
            <a:custGeom>
              <a:avLst/>
              <a:gdLst/>
              <a:ahLst/>
              <a:cxnLst/>
              <a:rect l="l" t="t" r="r" b="b"/>
              <a:pathLst>
                <a:path w="368300">
                  <a:moveTo>
                    <a:pt x="0" y="0"/>
                  </a:moveTo>
                  <a:lnTo>
                    <a:pt x="368299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</p:grpSp>
      <p:sp>
        <p:nvSpPr>
          <p:cNvPr id="50" name="object 21">
            <a:extLst>
              <a:ext uri="{FF2B5EF4-FFF2-40B4-BE49-F238E27FC236}">
                <a16:creationId xmlns:a16="http://schemas.microsoft.com/office/drawing/2014/main" id="{64C6D257-40CD-3C39-58DD-BC2EF2B707BB}"/>
              </a:ext>
            </a:extLst>
          </p:cNvPr>
          <p:cNvSpPr txBox="1"/>
          <p:nvPr/>
        </p:nvSpPr>
        <p:spPr>
          <a:xfrm>
            <a:off x="1182622" y="1067927"/>
            <a:ext cx="8159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solidFill>
                  <a:schemeClr val="tx2"/>
                </a:solidFill>
                <a:latin typeface="Arial MT"/>
                <a:cs typeface="Arial MT"/>
              </a:rPr>
              <a:t>Template</a:t>
            </a:r>
            <a:endParaRPr sz="1600" dirty="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51" name="object 22">
            <a:extLst>
              <a:ext uri="{FF2B5EF4-FFF2-40B4-BE49-F238E27FC236}">
                <a16:creationId xmlns:a16="http://schemas.microsoft.com/office/drawing/2014/main" id="{097767DD-EC6F-D1EA-9DDA-D34D3C61C9A7}"/>
              </a:ext>
            </a:extLst>
          </p:cNvPr>
          <p:cNvSpPr txBox="1"/>
          <p:nvPr/>
        </p:nvSpPr>
        <p:spPr>
          <a:xfrm>
            <a:off x="3587127" y="1067927"/>
            <a:ext cx="14255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chemeClr val="tx2"/>
                </a:solidFill>
                <a:latin typeface="Arial MT"/>
                <a:cs typeface="Arial MT"/>
              </a:rPr>
              <a:t>CloudFormation</a:t>
            </a:r>
            <a:endParaRPr sz="16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52" name="object 23">
            <a:extLst>
              <a:ext uri="{FF2B5EF4-FFF2-40B4-BE49-F238E27FC236}">
                <a16:creationId xmlns:a16="http://schemas.microsoft.com/office/drawing/2014/main" id="{B750B950-B20E-D7E8-8D8B-E235EB1711FB}"/>
              </a:ext>
            </a:extLst>
          </p:cNvPr>
          <p:cNvSpPr txBox="1"/>
          <p:nvPr/>
        </p:nvSpPr>
        <p:spPr>
          <a:xfrm>
            <a:off x="6989442" y="1067927"/>
            <a:ext cx="5264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solidFill>
                  <a:schemeClr val="tx2"/>
                </a:solidFill>
                <a:latin typeface="Arial MT"/>
                <a:cs typeface="Arial MT"/>
              </a:rPr>
              <a:t>Stack</a:t>
            </a:r>
            <a:endParaRPr sz="16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29710D79-351F-2256-5D41-32B4AB82E71A}"/>
              </a:ext>
            </a:extLst>
          </p:cNvPr>
          <p:cNvSpPr txBox="1"/>
          <p:nvPr/>
        </p:nvSpPr>
        <p:spPr>
          <a:xfrm>
            <a:off x="504269" y="2915192"/>
            <a:ext cx="1956435" cy="129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chemeClr val="tx2"/>
                </a:solidFill>
                <a:latin typeface="Arial MT"/>
                <a:cs typeface="Arial MT"/>
              </a:rPr>
              <a:t>JSON</a:t>
            </a:r>
            <a:r>
              <a:rPr sz="18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chemeClr val="tx2"/>
                </a:solidFill>
                <a:latin typeface="Arial MT"/>
                <a:cs typeface="Arial MT"/>
              </a:rPr>
              <a:t>formatted</a:t>
            </a:r>
            <a:r>
              <a:rPr sz="18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chemeClr val="tx2"/>
                </a:solidFill>
                <a:latin typeface="Arial MT"/>
                <a:cs typeface="Arial MT"/>
              </a:rPr>
              <a:t>file</a:t>
            </a:r>
            <a:endParaRPr sz="1800">
              <a:solidFill>
                <a:schemeClr val="tx2"/>
              </a:solidFill>
              <a:latin typeface="Arial MT"/>
              <a:cs typeface="Arial MT"/>
            </a:endParaRPr>
          </a:p>
          <a:p>
            <a:pPr marL="167640" marR="160020" algn="ctr">
              <a:lnSpc>
                <a:spcPct val="136900"/>
              </a:lnSpc>
              <a:spcBef>
                <a:spcPts val="965"/>
              </a:spcBef>
            </a:pPr>
            <a:r>
              <a:rPr sz="1400" spc="-35" dirty="0">
                <a:solidFill>
                  <a:schemeClr val="tx2"/>
                </a:solidFill>
                <a:latin typeface="Arial MT"/>
                <a:cs typeface="Arial MT"/>
              </a:rPr>
              <a:t>Parameter</a:t>
            </a:r>
            <a:r>
              <a:rPr sz="14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chemeClr val="tx2"/>
                </a:solidFill>
                <a:latin typeface="Arial MT"/>
                <a:cs typeface="Arial MT"/>
              </a:rPr>
              <a:t>definition </a:t>
            </a:r>
            <a:r>
              <a:rPr sz="14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chemeClr val="tx2"/>
                </a:solidFill>
                <a:latin typeface="Arial MT"/>
                <a:cs typeface="Arial MT"/>
              </a:rPr>
              <a:t>Resource</a:t>
            </a:r>
            <a:r>
              <a:rPr sz="1400" spc="-1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chemeClr val="tx2"/>
                </a:solidFill>
                <a:latin typeface="Arial MT"/>
                <a:cs typeface="Arial MT"/>
              </a:rPr>
              <a:t>creation </a:t>
            </a:r>
            <a:r>
              <a:rPr sz="14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chemeClr val="tx2"/>
                </a:solidFill>
                <a:latin typeface="Arial MT"/>
                <a:cs typeface="Arial MT"/>
              </a:rPr>
              <a:t>Configuration</a:t>
            </a:r>
            <a:r>
              <a:rPr sz="1400" spc="-3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chemeClr val="tx2"/>
                </a:solidFill>
                <a:latin typeface="Arial MT"/>
                <a:cs typeface="Arial MT"/>
              </a:rPr>
              <a:t>actions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54" name="object 25">
            <a:extLst>
              <a:ext uri="{FF2B5EF4-FFF2-40B4-BE49-F238E27FC236}">
                <a16:creationId xmlns:a16="http://schemas.microsoft.com/office/drawing/2014/main" id="{1CF55000-2043-EE53-950D-2418715B6B21}"/>
              </a:ext>
            </a:extLst>
          </p:cNvPr>
          <p:cNvSpPr txBox="1"/>
          <p:nvPr/>
        </p:nvSpPr>
        <p:spPr>
          <a:xfrm>
            <a:off x="6059679" y="2926792"/>
            <a:ext cx="2522855" cy="129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chemeClr val="tx2"/>
                </a:solidFill>
                <a:latin typeface="Arial MT"/>
                <a:cs typeface="Arial MT"/>
              </a:rPr>
              <a:t>Configured</a:t>
            </a:r>
            <a:r>
              <a:rPr sz="1800" spc="-1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chemeClr val="tx2"/>
                </a:solidFill>
                <a:latin typeface="Arial MT"/>
                <a:cs typeface="Arial MT"/>
              </a:rPr>
              <a:t>AWS</a:t>
            </a:r>
            <a:r>
              <a:rPr sz="1800" spc="-1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chemeClr val="tx2"/>
                </a:solidFill>
                <a:latin typeface="Arial MT"/>
                <a:cs typeface="Arial MT"/>
              </a:rPr>
              <a:t>services</a:t>
            </a:r>
            <a:endParaRPr sz="1800" dirty="0">
              <a:solidFill>
                <a:schemeClr val="tx2"/>
              </a:solidFill>
              <a:latin typeface="Arial MT"/>
              <a:cs typeface="Arial MT"/>
            </a:endParaRPr>
          </a:p>
          <a:p>
            <a:pPr marL="50800" marR="43180" algn="ctr">
              <a:lnSpc>
                <a:spcPct val="136900"/>
              </a:lnSpc>
              <a:spcBef>
                <a:spcPts val="965"/>
              </a:spcBef>
            </a:pPr>
            <a:r>
              <a:rPr sz="1400" spc="-35" dirty="0">
                <a:solidFill>
                  <a:schemeClr val="tx2"/>
                </a:solidFill>
                <a:latin typeface="Arial MT"/>
                <a:cs typeface="Arial MT"/>
              </a:rPr>
              <a:t>Comprehensive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chemeClr val="tx2"/>
                </a:solidFill>
                <a:latin typeface="Arial MT"/>
                <a:cs typeface="Arial MT"/>
              </a:rPr>
              <a:t>service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support </a:t>
            </a:r>
            <a:r>
              <a:rPr sz="1400" spc="-37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chemeClr val="tx2"/>
                </a:solidFill>
                <a:latin typeface="Arial MT"/>
                <a:cs typeface="Arial MT"/>
              </a:rPr>
              <a:t>Service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chemeClr val="tx2"/>
                </a:solidFill>
                <a:latin typeface="Arial MT"/>
                <a:cs typeface="Arial MT"/>
              </a:rPr>
              <a:t>event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chemeClr val="tx2"/>
                </a:solidFill>
                <a:latin typeface="Arial MT"/>
                <a:cs typeface="Arial MT"/>
              </a:rPr>
              <a:t>aware </a:t>
            </a:r>
            <a:r>
              <a:rPr sz="1400" spc="-3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chemeClr val="tx2"/>
                </a:solidFill>
                <a:latin typeface="Arial MT"/>
                <a:cs typeface="Arial MT"/>
              </a:rPr>
              <a:t>Customisable</a:t>
            </a:r>
            <a:endParaRPr sz="1400" dirty="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55" name="object 26">
            <a:extLst>
              <a:ext uri="{FF2B5EF4-FFF2-40B4-BE49-F238E27FC236}">
                <a16:creationId xmlns:a16="http://schemas.microsoft.com/office/drawing/2014/main" id="{4E6003A1-ED59-5AF4-70E6-EAB00EBA02E1}"/>
              </a:ext>
            </a:extLst>
          </p:cNvPr>
          <p:cNvSpPr txBox="1"/>
          <p:nvPr/>
        </p:nvSpPr>
        <p:spPr>
          <a:xfrm>
            <a:off x="3262822" y="2915192"/>
            <a:ext cx="2137410" cy="129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chemeClr val="tx2"/>
                </a:solidFill>
                <a:latin typeface="Arial MT"/>
                <a:cs typeface="Arial MT"/>
              </a:rPr>
              <a:t>Framework</a:t>
            </a:r>
            <a:endParaRPr sz="1800">
              <a:solidFill>
                <a:schemeClr val="tx2"/>
              </a:solidFill>
              <a:latin typeface="Arial MT"/>
              <a:cs typeface="Arial MT"/>
            </a:endParaRPr>
          </a:p>
          <a:p>
            <a:pPr marL="513080" marR="505459" algn="ctr">
              <a:lnSpc>
                <a:spcPct val="136900"/>
              </a:lnSpc>
              <a:spcBef>
                <a:spcPts val="965"/>
              </a:spcBef>
            </a:pPr>
            <a:r>
              <a:rPr sz="1400" spc="-15" dirty="0">
                <a:solidFill>
                  <a:schemeClr val="tx2"/>
                </a:solidFill>
                <a:latin typeface="Arial MT"/>
                <a:cs typeface="Arial MT"/>
              </a:rPr>
              <a:t>Stack </a:t>
            </a:r>
            <a:r>
              <a:rPr sz="1400" spc="-25" dirty="0">
                <a:solidFill>
                  <a:schemeClr val="tx2"/>
                </a:solidFill>
                <a:latin typeface="Arial MT"/>
                <a:cs typeface="Arial MT"/>
              </a:rPr>
              <a:t>creation </a:t>
            </a:r>
            <a:r>
              <a:rPr sz="1400" spc="-37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chemeClr val="tx2"/>
                </a:solidFill>
                <a:latin typeface="Arial MT"/>
                <a:cs typeface="Arial MT"/>
              </a:rPr>
              <a:t>Stack</a:t>
            </a:r>
            <a:r>
              <a:rPr sz="1400" spc="-5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chemeClr val="tx2"/>
                </a:solidFill>
                <a:latin typeface="Arial MT"/>
                <a:cs typeface="Arial MT"/>
              </a:rPr>
              <a:t>updates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1400" spc="-45" dirty="0">
                <a:solidFill>
                  <a:schemeClr val="tx2"/>
                </a:solidFill>
                <a:latin typeface="Arial MT"/>
                <a:cs typeface="Arial MT"/>
              </a:rPr>
              <a:t>Error</a:t>
            </a:r>
            <a:r>
              <a:rPr sz="14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chemeClr val="tx2"/>
                </a:solidFill>
                <a:latin typeface="Arial MT"/>
                <a:cs typeface="Arial MT"/>
              </a:rPr>
              <a:t>detection</a:t>
            </a:r>
            <a:r>
              <a:rPr sz="1400" spc="-20" dirty="0">
                <a:solidFill>
                  <a:schemeClr val="tx2"/>
                </a:solidFill>
                <a:latin typeface="Arial MT"/>
                <a:cs typeface="Arial MT"/>
              </a:rPr>
              <a:t> and rollback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59" name="object 20">
            <a:extLst>
              <a:ext uri="{FF2B5EF4-FFF2-40B4-BE49-F238E27FC236}">
                <a16:creationId xmlns:a16="http://schemas.microsoft.com/office/drawing/2014/main" id="{0CEC1B60-75E9-8735-E6A6-662BB6E905CB}"/>
              </a:ext>
            </a:extLst>
          </p:cNvPr>
          <p:cNvSpPr/>
          <p:nvPr/>
        </p:nvSpPr>
        <p:spPr>
          <a:xfrm>
            <a:off x="2555725" y="1926679"/>
            <a:ext cx="3729990" cy="640080"/>
          </a:xfrm>
          <a:custGeom>
            <a:avLst/>
            <a:gdLst/>
            <a:ahLst/>
            <a:cxnLst/>
            <a:rect l="l" t="t" r="r" b="b"/>
            <a:pathLst>
              <a:path w="3729990" h="640080">
                <a:moveTo>
                  <a:pt x="861453" y="215265"/>
                </a:moveTo>
                <a:lnTo>
                  <a:pt x="647700" y="0"/>
                </a:lnTo>
                <a:lnTo>
                  <a:pt x="647700" y="106083"/>
                </a:lnTo>
                <a:lnTo>
                  <a:pt x="0" y="106083"/>
                </a:lnTo>
                <a:lnTo>
                  <a:pt x="0" y="321983"/>
                </a:lnTo>
                <a:lnTo>
                  <a:pt x="647700" y="321983"/>
                </a:lnTo>
                <a:lnTo>
                  <a:pt x="647700" y="430530"/>
                </a:lnTo>
                <a:lnTo>
                  <a:pt x="861453" y="215265"/>
                </a:lnTo>
                <a:close/>
              </a:path>
              <a:path w="3729990" h="640080">
                <a:moveTo>
                  <a:pt x="1676400" y="499783"/>
                </a:moveTo>
                <a:lnTo>
                  <a:pt x="1536700" y="499783"/>
                </a:lnTo>
                <a:lnTo>
                  <a:pt x="1536700" y="639483"/>
                </a:lnTo>
                <a:lnTo>
                  <a:pt x="1676400" y="639483"/>
                </a:lnTo>
                <a:lnTo>
                  <a:pt x="1676400" y="499783"/>
                </a:lnTo>
                <a:close/>
              </a:path>
              <a:path w="3729990" h="640080">
                <a:moveTo>
                  <a:pt x="3729977" y="215265"/>
                </a:moveTo>
                <a:lnTo>
                  <a:pt x="3517900" y="0"/>
                </a:lnTo>
                <a:lnTo>
                  <a:pt x="3517900" y="106083"/>
                </a:lnTo>
                <a:lnTo>
                  <a:pt x="2870200" y="106083"/>
                </a:lnTo>
                <a:lnTo>
                  <a:pt x="2870200" y="321983"/>
                </a:lnTo>
                <a:lnTo>
                  <a:pt x="3517900" y="321983"/>
                </a:lnTo>
                <a:lnTo>
                  <a:pt x="3517900" y="430530"/>
                </a:lnTo>
                <a:lnTo>
                  <a:pt x="3729977" y="21526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122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4" y="459745"/>
            <a:ext cx="5218748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3300" dirty="0">
                <a:solidFill>
                  <a:schemeClr val="tx2"/>
                </a:solidFill>
                <a:latin typeface="Calibri Light"/>
                <a:cs typeface="Calibri Light"/>
              </a:rPr>
              <a:t>A</a:t>
            </a:r>
            <a:r>
              <a:rPr sz="3300" spc="-56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49" dirty="0">
                <a:solidFill>
                  <a:schemeClr val="tx2"/>
                </a:solidFill>
                <a:latin typeface="Calibri Light"/>
                <a:cs typeface="Calibri Light"/>
              </a:rPr>
              <a:t>few</a:t>
            </a:r>
            <a:r>
              <a:rPr sz="3300" spc="-75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45" dirty="0">
                <a:solidFill>
                  <a:schemeClr val="tx2"/>
                </a:solidFill>
                <a:latin typeface="Calibri Light"/>
                <a:cs typeface="Calibri Light"/>
              </a:rPr>
              <a:t>features,</a:t>
            </a:r>
            <a:r>
              <a:rPr sz="3300" spc="-53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19" dirty="0">
                <a:solidFill>
                  <a:schemeClr val="tx2"/>
                </a:solidFill>
                <a:latin typeface="Calibri Light"/>
                <a:cs typeface="Calibri Light"/>
              </a:rPr>
              <a:t>but</a:t>
            </a:r>
            <a:r>
              <a:rPr sz="3300" spc="-64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41" dirty="0">
                <a:solidFill>
                  <a:schemeClr val="tx2"/>
                </a:solidFill>
                <a:latin typeface="Calibri Light"/>
                <a:cs typeface="Calibri Light"/>
              </a:rPr>
              <a:t>many</a:t>
            </a:r>
            <a:r>
              <a:rPr sz="3300" spc="-71" dirty="0">
                <a:solidFill>
                  <a:schemeClr val="tx2"/>
                </a:solidFill>
                <a:latin typeface="Calibri Light"/>
                <a:cs typeface="Calibri Light"/>
              </a:rPr>
              <a:t> </a:t>
            </a:r>
            <a:r>
              <a:rPr sz="3300" spc="-38" dirty="0">
                <a:solidFill>
                  <a:schemeClr val="tx2"/>
                </a:solidFill>
                <a:latin typeface="Calibri Light"/>
                <a:cs typeface="Calibri Light"/>
              </a:rPr>
              <a:t>more.</a:t>
            </a:r>
            <a:endParaRPr sz="3300" dirty="0">
              <a:solidFill>
                <a:schemeClr val="tx2"/>
              </a:solidFill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519" y="1476528"/>
            <a:ext cx="934631" cy="11491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9737" y="2710625"/>
            <a:ext cx="198405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Amazon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ECS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30" dirty="0">
                <a:latin typeface="Calibri"/>
                <a:cs typeface="Calibri"/>
              </a:rPr>
              <a:t>Task</a:t>
            </a:r>
            <a:r>
              <a:rPr sz="1350" spc="-11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Placement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6803" y="3235261"/>
            <a:ext cx="1090421" cy="109693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95305" y="4399483"/>
            <a:ext cx="328564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Amazon ECS</a:t>
            </a:r>
            <a:r>
              <a:rPr sz="1350" spc="-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Event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Stream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for</a:t>
            </a:r>
            <a:r>
              <a:rPr sz="1350" spc="-4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Cloudwatch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Logs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74782" y="1608887"/>
            <a:ext cx="785812" cy="9879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603307" y="2648198"/>
            <a:ext cx="135778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IAM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Roles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for</a:t>
            </a:r>
            <a:r>
              <a:rPr sz="1350" spc="-19" dirty="0">
                <a:latin typeface="Calibri"/>
                <a:cs typeface="Calibri"/>
              </a:rPr>
              <a:t> </a:t>
            </a:r>
            <a:r>
              <a:rPr sz="1350" spc="-26" dirty="0">
                <a:latin typeface="Calibri"/>
                <a:cs typeface="Calibri"/>
              </a:rPr>
              <a:t>Tasks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54701" y="3156966"/>
            <a:ext cx="1181214" cy="109190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99602" y="4399483"/>
            <a:ext cx="209073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1" dirty="0">
                <a:latin typeface="Calibri"/>
                <a:cs typeface="Calibri"/>
              </a:rPr>
              <a:t>Fast,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hassle-free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deployments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51374" y="1562224"/>
            <a:ext cx="1157744" cy="100552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106477" y="2610193"/>
            <a:ext cx="223599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Flexible scaling </a:t>
            </a:r>
            <a:r>
              <a:rPr sz="1350" spc="-11" dirty="0">
                <a:latin typeface="Calibri"/>
                <a:cs typeface="Calibri"/>
              </a:rPr>
              <a:t>for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performance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0" y="1"/>
            <a:ext cx="0" cy="2501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785"/>
              </a:lnSpc>
            </a:pPr>
            <a:r>
              <a:rPr spc="-4" dirty="0"/>
              <a:t>@abbyfuller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3841" y="3181604"/>
            <a:ext cx="7117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33500" algn="l"/>
                <a:tab pos="3107690" algn="l"/>
                <a:tab pos="4474845" algn="l"/>
                <a:tab pos="5173345" algn="l"/>
              </a:tabLst>
            </a:pPr>
            <a:r>
              <a:rPr sz="1800" spc="295" dirty="0">
                <a:solidFill>
                  <a:srgbClr val="FFFFFF"/>
                </a:solidFill>
                <a:latin typeface="Arial MT"/>
                <a:cs typeface="Arial MT"/>
              </a:rPr>
              <a:t>ELAS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spc="-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29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	C</a:t>
            </a:r>
            <a:r>
              <a:rPr sz="1800" spc="-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29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800" spc="-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16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spc="295" dirty="0">
                <a:solidFill>
                  <a:srgbClr val="FFFFFF"/>
                </a:solidFill>
                <a:latin typeface="Arial MT"/>
                <a:cs typeface="Arial MT"/>
              </a:rPr>
              <a:t>AI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800" spc="-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29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	</a:t>
            </a:r>
            <a:r>
              <a:rPr sz="1800" spc="295" dirty="0">
                <a:solidFill>
                  <a:srgbClr val="FFFFFF"/>
                </a:solidFill>
                <a:latin typeface="Arial MT"/>
                <a:cs typeface="Arial MT"/>
              </a:rPr>
              <a:t>SE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800" spc="-2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295" dirty="0">
                <a:solidFill>
                  <a:srgbClr val="FFFFFF"/>
                </a:solidFill>
                <a:latin typeface="Arial MT"/>
                <a:cs typeface="Arial MT"/>
              </a:rPr>
              <a:t>VI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800" spc="-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	F</a:t>
            </a:r>
            <a:r>
              <a:rPr sz="1800" spc="-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29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	</a:t>
            </a:r>
            <a:r>
              <a:rPr sz="1800" spc="295" dirty="0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1800" spc="-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29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800" spc="-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800" spc="-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29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spc="-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29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800" spc="-20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8000" y="3435603"/>
            <a:ext cx="970280" cy="45212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204" dirty="0">
                <a:solidFill>
                  <a:schemeClr val="tx2"/>
                </a:solidFill>
                <a:latin typeface="Trebuchet MS"/>
                <a:cs typeface="Trebuchet MS"/>
              </a:rPr>
              <a:t>(</a:t>
            </a:r>
            <a:r>
              <a:rPr sz="2800" spc="165" dirty="0">
                <a:solidFill>
                  <a:schemeClr val="tx2"/>
                </a:solidFill>
                <a:latin typeface="Trebuchet MS"/>
                <a:cs typeface="Trebuchet MS"/>
              </a:rPr>
              <a:t>E</a:t>
            </a:r>
            <a:r>
              <a:rPr sz="2800" spc="270" dirty="0">
                <a:solidFill>
                  <a:schemeClr val="tx2"/>
                </a:solidFill>
                <a:latin typeface="Trebuchet MS"/>
                <a:cs typeface="Trebuchet MS"/>
              </a:rPr>
              <a:t>K</a:t>
            </a:r>
            <a:r>
              <a:rPr sz="2800" spc="509" dirty="0">
                <a:solidFill>
                  <a:schemeClr val="tx2"/>
                </a:solidFill>
                <a:latin typeface="Trebuchet MS"/>
                <a:cs typeface="Trebuchet MS"/>
              </a:rPr>
              <a:t>S</a:t>
            </a:r>
            <a:r>
              <a:rPr sz="2800" spc="-254" dirty="0">
                <a:solidFill>
                  <a:schemeClr val="tx2"/>
                </a:solidFill>
                <a:latin typeface="Trebuchet MS"/>
                <a:cs typeface="Trebuchet MS"/>
              </a:rPr>
              <a:t>)</a:t>
            </a:r>
            <a:endParaRPr sz="2800" dirty="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6296" y="1191767"/>
            <a:ext cx="5916167" cy="1709927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40" dirty="0"/>
              <a:t>©</a:t>
            </a:r>
            <a:r>
              <a:rPr spc="-30" dirty="0"/>
              <a:t> </a:t>
            </a:r>
            <a:r>
              <a:rPr spc="15" dirty="0"/>
              <a:t>2018,</a:t>
            </a:r>
            <a:r>
              <a:rPr spc="-20"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20" dirty="0"/>
              <a:t>Web</a:t>
            </a:r>
            <a:r>
              <a:rPr spc="-25" dirty="0"/>
              <a:t> </a:t>
            </a:r>
            <a:r>
              <a:rPr spc="-10" dirty="0"/>
              <a:t>Services,</a:t>
            </a:r>
            <a:r>
              <a:rPr spc="-25" dirty="0"/>
              <a:t> </a:t>
            </a:r>
            <a:r>
              <a:rPr spc="-20" dirty="0"/>
              <a:t>Inc. </a:t>
            </a:r>
            <a:r>
              <a:rPr dirty="0"/>
              <a:t>or</a:t>
            </a:r>
            <a:r>
              <a:rPr spc="-2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20" dirty="0"/>
              <a:t> </a:t>
            </a:r>
            <a:r>
              <a:rPr spc="5" dirty="0"/>
              <a:t>All</a:t>
            </a:r>
            <a:r>
              <a:rPr spc="-25" dirty="0"/>
              <a:t> </a:t>
            </a:r>
            <a:r>
              <a:rPr spc="5" dirty="0"/>
              <a:t>rights</a:t>
            </a:r>
            <a:r>
              <a:rPr spc="-25" dirty="0"/>
              <a:t> </a:t>
            </a:r>
            <a:r>
              <a:rPr spc="-10" dirty="0"/>
              <a:t>reserved.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2230"/>
            <a:chOff x="0" y="0"/>
            <a:chExt cx="9144000" cy="5142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19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8535" y="4706111"/>
              <a:ext cx="448055" cy="26822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0387" y="2032507"/>
            <a:ext cx="2143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Architecture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76450" y="4792840"/>
            <a:ext cx="2857500" cy="132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40"/>
              <a:t>©</a:t>
            </a:r>
            <a:r>
              <a:rPr lang="en-US" spc="-30"/>
              <a:t> </a:t>
            </a:r>
            <a:r>
              <a:rPr lang="en-US" spc="15"/>
              <a:t>2018,</a:t>
            </a:r>
            <a:r>
              <a:rPr lang="en-US" spc="-20"/>
              <a:t> </a:t>
            </a:r>
            <a:r>
              <a:rPr lang="en-US" spc="20"/>
              <a:t>Amazon</a:t>
            </a:r>
            <a:r>
              <a:rPr lang="en-US" spc="-25"/>
              <a:t> </a:t>
            </a:r>
            <a:r>
              <a:rPr lang="en-US" spc="20"/>
              <a:t>Web</a:t>
            </a:r>
            <a:r>
              <a:rPr lang="en-US" spc="-25"/>
              <a:t> </a:t>
            </a:r>
            <a:r>
              <a:rPr lang="en-US" spc="-10"/>
              <a:t>Services,</a:t>
            </a:r>
            <a:r>
              <a:rPr lang="en-US" spc="-25"/>
              <a:t> </a:t>
            </a:r>
            <a:r>
              <a:rPr lang="en-US" spc="-20"/>
              <a:t>Inc. </a:t>
            </a:r>
            <a:r>
              <a:rPr lang="en-US"/>
              <a:t>or</a:t>
            </a:r>
            <a:r>
              <a:rPr lang="en-US" spc="-20"/>
              <a:t> </a:t>
            </a:r>
            <a:r>
              <a:rPr lang="en-US" spc="-10"/>
              <a:t>its</a:t>
            </a:r>
            <a:r>
              <a:rPr lang="en-US" spc="-30"/>
              <a:t> </a:t>
            </a:r>
            <a:r>
              <a:rPr lang="en-US" spc="-15"/>
              <a:t>Affiliates.</a:t>
            </a:r>
            <a:r>
              <a:rPr lang="en-US" spc="-20"/>
              <a:t> </a:t>
            </a:r>
            <a:r>
              <a:rPr lang="en-US" spc="5"/>
              <a:t>All</a:t>
            </a:r>
            <a:r>
              <a:rPr lang="en-US" spc="-25"/>
              <a:t> </a:t>
            </a:r>
            <a:r>
              <a:rPr lang="en-US" spc="5"/>
              <a:t>rights</a:t>
            </a:r>
            <a:r>
              <a:rPr lang="en-US" spc="-25"/>
              <a:t> </a:t>
            </a:r>
            <a:r>
              <a:rPr lang="en-US" spc="-10"/>
              <a:t>reserved.</a:t>
            </a:r>
            <a:endParaRPr spc="-1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53078" y="935347"/>
            <a:ext cx="5238115" cy="2203450"/>
            <a:chOff x="1953078" y="935347"/>
            <a:chExt cx="5238115" cy="2203450"/>
          </a:xfrm>
        </p:grpSpPr>
        <p:sp>
          <p:nvSpPr>
            <p:cNvPr id="3" name="object 3"/>
            <p:cNvSpPr/>
            <p:nvPr/>
          </p:nvSpPr>
          <p:spPr>
            <a:xfrm>
              <a:off x="1959428" y="941697"/>
              <a:ext cx="5225415" cy="2190750"/>
            </a:xfrm>
            <a:custGeom>
              <a:avLst/>
              <a:gdLst/>
              <a:ahLst/>
              <a:cxnLst/>
              <a:rect l="l" t="t" r="r" b="b"/>
              <a:pathLst>
                <a:path w="5225415" h="2190750">
                  <a:moveTo>
                    <a:pt x="5225141" y="0"/>
                  </a:moveTo>
                  <a:lnTo>
                    <a:pt x="0" y="0"/>
                  </a:lnTo>
                  <a:lnTo>
                    <a:pt x="0" y="2190555"/>
                  </a:lnTo>
                  <a:lnTo>
                    <a:pt x="5225141" y="2190555"/>
                  </a:lnTo>
                  <a:lnTo>
                    <a:pt x="5225141" y="0"/>
                  </a:lnTo>
                  <a:close/>
                </a:path>
              </a:pathLst>
            </a:custGeom>
            <a:solidFill>
              <a:srgbClr val="1D516C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959428" y="941697"/>
              <a:ext cx="5225415" cy="2190750"/>
            </a:xfrm>
            <a:custGeom>
              <a:avLst/>
              <a:gdLst/>
              <a:ahLst/>
              <a:cxnLst/>
              <a:rect l="l" t="t" r="r" b="b"/>
              <a:pathLst>
                <a:path w="5225415" h="2190750">
                  <a:moveTo>
                    <a:pt x="0" y="0"/>
                  </a:moveTo>
                  <a:lnTo>
                    <a:pt x="5225142" y="0"/>
                  </a:lnTo>
                  <a:lnTo>
                    <a:pt x="5225142" y="2190556"/>
                  </a:lnTo>
                  <a:lnTo>
                    <a:pt x="0" y="21905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A1C9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8296" y="1048511"/>
              <a:ext cx="463295" cy="5547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8296" y="2292095"/>
              <a:ext cx="463295" cy="48768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256312" y="4126991"/>
            <a:ext cx="689610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0" marR="5080" indent="-114300">
              <a:lnSpc>
                <a:spcPts val="1300"/>
              </a:lnSpc>
              <a:spcBef>
                <a:spcPts val="160"/>
              </a:spcBef>
            </a:pP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Ava</a:t>
            </a:r>
            <a:r>
              <a:rPr sz="1100" spc="5" dirty="0">
                <a:solidFill>
                  <a:schemeClr val="tx2"/>
                </a:solidFill>
                <a:latin typeface="Arial MT"/>
                <a:cs typeface="Arial MT"/>
              </a:rPr>
              <a:t>il</a:t>
            </a: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ab</a:t>
            </a:r>
            <a:r>
              <a:rPr sz="1100" spc="5" dirty="0">
                <a:solidFill>
                  <a:schemeClr val="tx2"/>
                </a:solidFill>
                <a:latin typeface="Arial MT"/>
                <a:cs typeface="Arial MT"/>
              </a:rPr>
              <a:t>ili</a:t>
            </a:r>
            <a:r>
              <a:rPr sz="1100" spc="-10" dirty="0">
                <a:solidFill>
                  <a:schemeClr val="tx2"/>
                </a:solidFill>
                <a:latin typeface="Arial MT"/>
                <a:cs typeface="Arial MT"/>
              </a:rPr>
              <a:t>t</a:t>
            </a: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y  Zone</a:t>
            </a:r>
            <a:r>
              <a:rPr sz="1100" spc="-3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1</a:t>
            </a:r>
            <a:endParaRPr sz="11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23001" y="2884932"/>
            <a:ext cx="368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E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cd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330132" y="1674025"/>
            <a:ext cx="5549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Ma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s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te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r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79601" y="803541"/>
            <a:ext cx="4896485" cy="3165475"/>
            <a:chOff x="1879601" y="803541"/>
            <a:chExt cx="4896485" cy="3165475"/>
          </a:xfrm>
        </p:grpSpPr>
        <p:sp>
          <p:nvSpPr>
            <p:cNvPr id="11" name="object 11"/>
            <p:cNvSpPr/>
            <p:nvPr/>
          </p:nvSpPr>
          <p:spPr>
            <a:xfrm>
              <a:off x="1885951" y="809891"/>
              <a:ext cx="1430020" cy="3152775"/>
            </a:xfrm>
            <a:custGeom>
              <a:avLst/>
              <a:gdLst/>
              <a:ahLst/>
              <a:cxnLst/>
              <a:rect l="l" t="t" r="r" b="b"/>
              <a:pathLst>
                <a:path w="1430020" h="3152775">
                  <a:moveTo>
                    <a:pt x="0" y="0"/>
                  </a:moveTo>
                  <a:lnTo>
                    <a:pt x="1429700" y="0"/>
                  </a:lnTo>
                  <a:lnTo>
                    <a:pt x="1429700" y="3152507"/>
                  </a:lnTo>
                  <a:lnTo>
                    <a:pt x="0" y="315250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857150" y="809891"/>
              <a:ext cx="1430020" cy="3152775"/>
            </a:xfrm>
            <a:custGeom>
              <a:avLst/>
              <a:gdLst/>
              <a:ahLst/>
              <a:cxnLst/>
              <a:rect l="l" t="t" r="r" b="b"/>
              <a:pathLst>
                <a:path w="1430020" h="3152775">
                  <a:moveTo>
                    <a:pt x="0" y="0"/>
                  </a:moveTo>
                  <a:lnTo>
                    <a:pt x="1429700" y="0"/>
                  </a:lnTo>
                  <a:lnTo>
                    <a:pt x="1429700" y="3152507"/>
                  </a:lnTo>
                  <a:lnTo>
                    <a:pt x="0" y="315250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2407" y="1048511"/>
              <a:ext cx="463295" cy="55473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2407" y="2292095"/>
              <a:ext cx="463295" cy="48768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365401" y="2884932"/>
            <a:ext cx="368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E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cd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72531" y="1668779"/>
            <a:ext cx="5549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Ma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s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te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r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953078" y="803541"/>
            <a:ext cx="5311775" cy="3165475"/>
            <a:chOff x="1953078" y="803541"/>
            <a:chExt cx="5311775" cy="3165475"/>
          </a:xfrm>
        </p:grpSpPr>
        <p:sp>
          <p:nvSpPr>
            <p:cNvPr id="18" name="object 18"/>
            <p:cNvSpPr/>
            <p:nvPr/>
          </p:nvSpPr>
          <p:spPr>
            <a:xfrm>
              <a:off x="5828351" y="809891"/>
              <a:ext cx="1430020" cy="3152775"/>
            </a:xfrm>
            <a:custGeom>
              <a:avLst/>
              <a:gdLst/>
              <a:ahLst/>
              <a:cxnLst/>
              <a:rect l="l" t="t" r="r" b="b"/>
              <a:pathLst>
                <a:path w="1430020" h="3152775">
                  <a:moveTo>
                    <a:pt x="0" y="0"/>
                  </a:moveTo>
                  <a:lnTo>
                    <a:pt x="1429700" y="0"/>
                  </a:lnTo>
                  <a:lnTo>
                    <a:pt x="1429700" y="3152507"/>
                  </a:lnTo>
                  <a:lnTo>
                    <a:pt x="0" y="315250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959428" y="3211287"/>
              <a:ext cx="5225415" cy="647700"/>
            </a:xfrm>
            <a:custGeom>
              <a:avLst/>
              <a:gdLst/>
              <a:ahLst/>
              <a:cxnLst/>
              <a:rect l="l" t="t" r="r" b="b"/>
              <a:pathLst>
                <a:path w="5225415" h="647700">
                  <a:moveTo>
                    <a:pt x="5225141" y="0"/>
                  </a:moveTo>
                  <a:lnTo>
                    <a:pt x="0" y="0"/>
                  </a:lnTo>
                  <a:lnTo>
                    <a:pt x="0" y="647699"/>
                  </a:lnTo>
                  <a:lnTo>
                    <a:pt x="5225141" y="647699"/>
                  </a:lnTo>
                  <a:lnTo>
                    <a:pt x="5225141" y="0"/>
                  </a:lnTo>
                  <a:close/>
                </a:path>
              </a:pathLst>
            </a:custGeom>
            <a:solidFill>
              <a:srgbClr val="1D516C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959428" y="3211287"/>
              <a:ext cx="5225415" cy="647700"/>
            </a:xfrm>
            <a:custGeom>
              <a:avLst/>
              <a:gdLst/>
              <a:ahLst/>
              <a:cxnLst/>
              <a:rect l="l" t="t" r="r" b="b"/>
              <a:pathLst>
                <a:path w="5225415" h="647700">
                  <a:moveTo>
                    <a:pt x="0" y="0"/>
                  </a:moveTo>
                  <a:lnTo>
                    <a:pt x="5225142" y="0"/>
                  </a:lnTo>
                  <a:lnTo>
                    <a:pt x="5225142" y="647700"/>
                  </a:lnTo>
                  <a:lnTo>
                    <a:pt x="0" y="6477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5728" y="3346703"/>
              <a:ext cx="411480" cy="4358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0352" y="1048511"/>
              <a:ext cx="463296" cy="55473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40352" y="2292095"/>
              <a:ext cx="463296" cy="48768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4736" y="3346703"/>
              <a:ext cx="414527" cy="43586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6791" y="3346703"/>
              <a:ext cx="411480" cy="435863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227511" y="4126991"/>
            <a:ext cx="689610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0" marR="5080" indent="-114300">
              <a:lnSpc>
                <a:spcPts val="1300"/>
              </a:lnSpc>
              <a:spcBef>
                <a:spcPts val="160"/>
              </a:spcBef>
            </a:pP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Ava</a:t>
            </a:r>
            <a:r>
              <a:rPr sz="1100" spc="5" dirty="0">
                <a:solidFill>
                  <a:schemeClr val="tx2"/>
                </a:solidFill>
                <a:latin typeface="Arial MT"/>
                <a:cs typeface="Arial MT"/>
              </a:rPr>
              <a:t>il</a:t>
            </a: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ab</a:t>
            </a:r>
            <a:r>
              <a:rPr sz="1100" spc="5" dirty="0">
                <a:solidFill>
                  <a:schemeClr val="tx2"/>
                </a:solidFill>
                <a:latin typeface="Arial MT"/>
                <a:cs typeface="Arial MT"/>
              </a:rPr>
              <a:t>ili</a:t>
            </a:r>
            <a:r>
              <a:rPr sz="1100" spc="-10" dirty="0">
                <a:solidFill>
                  <a:schemeClr val="tx2"/>
                </a:solidFill>
                <a:latin typeface="Arial MT"/>
                <a:cs typeface="Arial MT"/>
              </a:rPr>
              <a:t>t</a:t>
            </a: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y  Zone</a:t>
            </a:r>
            <a:r>
              <a:rPr sz="1100" spc="-3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2</a:t>
            </a:r>
            <a:endParaRPr sz="11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40" dirty="0"/>
              <a:t>©</a:t>
            </a:r>
            <a:r>
              <a:rPr spc="-30" dirty="0"/>
              <a:t> </a:t>
            </a:r>
            <a:r>
              <a:rPr spc="15" dirty="0"/>
              <a:t>2018,</a:t>
            </a:r>
            <a:r>
              <a:rPr spc="-20"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20" dirty="0"/>
              <a:t>Web</a:t>
            </a:r>
            <a:r>
              <a:rPr spc="-25" dirty="0"/>
              <a:t> </a:t>
            </a:r>
            <a:r>
              <a:rPr spc="-10" dirty="0"/>
              <a:t>Services,</a:t>
            </a:r>
            <a:r>
              <a:rPr spc="-25" dirty="0"/>
              <a:t> </a:t>
            </a:r>
            <a:r>
              <a:rPr spc="-20" dirty="0"/>
              <a:t>Inc. </a:t>
            </a:r>
            <a:r>
              <a:rPr dirty="0"/>
              <a:t>or</a:t>
            </a:r>
            <a:r>
              <a:rPr spc="-2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20" dirty="0"/>
              <a:t> </a:t>
            </a:r>
            <a:r>
              <a:rPr spc="5" dirty="0"/>
              <a:t>All</a:t>
            </a:r>
            <a:r>
              <a:rPr spc="-25" dirty="0"/>
              <a:t> </a:t>
            </a:r>
            <a:r>
              <a:rPr spc="5" dirty="0"/>
              <a:t>rights</a:t>
            </a:r>
            <a:r>
              <a:rPr spc="-2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198712" y="4126991"/>
            <a:ext cx="689610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6364" marR="5080" indent="-114300">
              <a:lnSpc>
                <a:spcPts val="1300"/>
              </a:lnSpc>
              <a:spcBef>
                <a:spcPts val="160"/>
              </a:spcBef>
            </a:pP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Ava</a:t>
            </a:r>
            <a:r>
              <a:rPr sz="1100" spc="5" dirty="0">
                <a:solidFill>
                  <a:schemeClr val="tx2"/>
                </a:solidFill>
                <a:latin typeface="Arial MT"/>
                <a:cs typeface="Arial MT"/>
              </a:rPr>
              <a:t>il</a:t>
            </a: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ab</a:t>
            </a:r>
            <a:r>
              <a:rPr sz="1100" spc="5" dirty="0">
                <a:solidFill>
                  <a:schemeClr val="tx2"/>
                </a:solidFill>
                <a:latin typeface="Arial MT"/>
                <a:cs typeface="Arial MT"/>
              </a:rPr>
              <a:t>ili</a:t>
            </a:r>
            <a:r>
              <a:rPr sz="1100" spc="-10" dirty="0">
                <a:solidFill>
                  <a:schemeClr val="tx2"/>
                </a:solidFill>
                <a:latin typeface="Arial MT"/>
                <a:cs typeface="Arial MT"/>
              </a:rPr>
              <a:t>t</a:t>
            </a: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y  Zone</a:t>
            </a:r>
            <a:r>
              <a:rPr sz="1100" spc="-3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3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394200" y="2884932"/>
            <a:ext cx="368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E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cd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01331" y="1668779"/>
            <a:ext cx="5549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Ma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s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te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r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75830" y="1898904"/>
            <a:ext cx="99631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chemeClr val="tx2"/>
                </a:solidFill>
                <a:latin typeface="Arial"/>
                <a:cs typeface="Arial"/>
              </a:rPr>
              <a:t>AWS</a:t>
            </a:r>
            <a:r>
              <a:rPr sz="1100" b="1" spc="-60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chemeClr val="tx2"/>
                </a:solidFill>
                <a:latin typeface="Arial"/>
                <a:cs typeface="Arial"/>
              </a:rPr>
              <a:t>Managed</a:t>
            </a:r>
            <a:endParaRPr sz="110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45902" y="3438144"/>
            <a:ext cx="127635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chemeClr val="tx2"/>
                </a:solidFill>
                <a:latin typeface="Arial"/>
                <a:cs typeface="Arial"/>
              </a:rPr>
              <a:t>Customer</a:t>
            </a:r>
            <a:r>
              <a:rPr sz="1100" b="1" spc="-5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chemeClr val="tx2"/>
                </a:solidFill>
                <a:latin typeface="Arial"/>
                <a:cs typeface="Arial"/>
              </a:rPr>
              <a:t>Account</a:t>
            </a:r>
            <a:endParaRPr sz="110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79601" y="3099706"/>
            <a:ext cx="5384800" cy="869315"/>
            <a:chOff x="1879601" y="3099706"/>
            <a:chExt cx="5384800" cy="869315"/>
          </a:xfrm>
        </p:grpSpPr>
        <p:sp>
          <p:nvSpPr>
            <p:cNvPr id="3" name="object 3"/>
            <p:cNvSpPr/>
            <p:nvPr/>
          </p:nvSpPr>
          <p:spPr>
            <a:xfrm>
              <a:off x="1962172" y="3210378"/>
              <a:ext cx="1277620" cy="647700"/>
            </a:xfrm>
            <a:custGeom>
              <a:avLst/>
              <a:gdLst/>
              <a:ahLst/>
              <a:cxnLst/>
              <a:rect l="l" t="t" r="r" b="b"/>
              <a:pathLst>
                <a:path w="1277620" h="647700">
                  <a:moveTo>
                    <a:pt x="1277256" y="0"/>
                  </a:moveTo>
                  <a:lnTo>
                    <a:pt x="0" y="0"/>
                  </a:lnTo>
                  <a:lnTo>
                    <a:pt x="0" y="647699"/>
                  </a:lnTo>
                  <a:lnTo>
                    <a:pt x="1277256" y="647699"/>
                  </a:lnTo>
                  <a:lnTo>
                    <a:pt x="1277256" y="0"/>
                  </a:lnTo>
                  <a:close/>
                </a:path>
              </a:pathLst>
            </a:custGeom>
            <a:solidFill>
              <a:srgbClr val="1D516C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962172" y="3210378"/>
              <a:ext cx="1277620" cy="647700"/>
            </a:xfrm>
            <a:custGeom>
              <a:avLst/>
              <a:gdLst/>
              <a:ahLst/>
              <a:cxnLst/>
              <a:rect l="l" t="t" r="r" b="b"/>
              <a:pathLst>
                <a:path w="1277620" h="647700">
                  <a:moveTo>
                    <a:pt x="0" y="0"/>
                  </a:moveTo>
                  <a:lnTo>
                    <a:pt x="1277257" y="0"/>
                  </a:lnTo>
                  <a:lnTo>
                    <a:pt x="1277257" y="647700"/>
                  </a:lnTo>
                  <a:lnTo>
                    <a:pt x="0" y="6477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885951" y="3106056"/>
              <a:ext cx="1430020" cy="856615"/>
            </a:xfrm>
            <a:custGeom>
              <a:avLst/>
              <a:gdLst/>
              <a:ahLst/>
              <a:cxnLst/>
              <a:rect l="l" t="t" r="r" b="b"/>
              <a:pathLst>
                <a:path w="1430020" h="856614">
                  <a:moveTo>
                    <a:pt x="0" y="0"/>
                  </a:moveTo>
                  <a:lnTo>
                    <a:pt x="1429700" y="0"/>
                  </a:lnTo>
                  <a:lnTo>
                    <a:pt x="1429700" y="856342"/>
                  </a:lnTo>
                  <a:lnTo>
                    <a:pt x="0" y="8563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933371" y="3210378"/>
              <a:ext cx="1277620" cy="647700"/>
            </a:xfrm>
            <a:custGeom>
              <a:avLst/>
              <a:gdLst/>
              <a:ahLst/>
              <a:cxnLst/>
              <a:rect l="l" t="t" r="r" b="b"/>
              <a:pathLst>
                <a:path w="1277620" h="647700">
                  <a:moveTo>
                    <a:pt x="1277256" y="0"/>
                  </a:moveTo>
                  <a:lnTo>
                    <a:pt x="0" y="0"/>
                  </a:lnTo>
                  <a:lnTo>
                    <a:pt x="0" y="647699"/>
                  </a:lnTo>
                  <a:lnTo>
                    <a:pt x="1277256" y="647699"/>
                  </a:lnTo>
                  <a:lnTo>
                    <a:pt x="1277256" y="0"/>
                  </a:lnTo>
                  <a:close/>
                </a:path>
              </a:pathLst>
            </a:custGeom>
            <a:solidFill>
              <a:srgbClr val="1D516C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933371" y="3210378"/>
              <a:ext cx="1277620" cy="647700"/>
            </a:xfrm>
            <a:custGeom>
              <a:avLst/>
              <a:gdLst/>
              <a:ahLst/>
              <a:cxnLst/>
              <a:rect l="l" t="t" r="r" b="b"/>
              <a:pathLst>
                <a:path w="1277620" h="647700">
                  <a:moveTo>
                    <a:pt x="0" y="0"/>
                  </a:moveTo>
                  <a:lnTo>
                    <a:pt x="1277257" y="0"/>
                  </a:lnTo>
                  <a:lnTo>
                    <a:pt x="1277257" y="647700"/>
                  </a:lnTo>
                  <a:lnTo>
                    <a:pt x="0" y="6477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857150" y="3106056"/>
              <a:ext cx="1430020" cy="856615"/>
            </a:xfrm>
            <a:custGeom>
              <a:avLst/>
              <a:gdLst/>
              <a:ahLst/>
              <a:cxnLst/>
              <a:rect l="l" t="t" r="r" b="b"/>
              <a:pathLst>
                <a:path w="1430020" h="856614">
                  <a:moveTo>
                    <a:pt x="0" y="0"/>
                  </a:moveTo>
                  <a:lnTo>
                    <a:pt x="1429700" y="0"/>
                  </a:lnTo>
                  <a:lnTo>
                    <a:pt x="1429700" y="856342"/>
                  </a:lnTo>
                  <a:lnTo>
                    <a:pt x="0" y="8563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904569" y="3210378"/>
              <a:ext cx="1277620" cy="647700"/>
            </a:xfrm>
            <a:custGeom>
              <a:avLst/>
              <a:gdLst/>
              <a:ahLst/>
              <a:cxnLst/>
              <a:rect l="l" t="t" r="r" b="b"/>
              <a:pathLst>
                <a:path w="1277620" h="647700">
                  <a:moveTo>
                    <a:pt x="1277256" y="0"/>
                  </a:moveTo>
                  <a:lnTo>
                    <a:pt x="0" y="0"/>
                  </a:lnTo>
                  <a:lnTo>
                    <a:pt x="0" y="647699"/>
                  </a:lnTo>
                  <a:lnTo>
                    <a:pt x="1277256" y="647699"/>
                  </a:lnTo>
                  <a:lnTo>
                    <a:pt x="1277256" y="0"/>
                  </a:lnTo>
                  <a:close/>
                </a:path>
              </a:pathLst>
            </a:custGeom>
            <a:solidFill>
              <a:srgbClr val="1D516C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904569" y="3210378"/>
              <a:ext cx="1277620" cy="647700"/>
            </a:xfrm>
            <a:custGeom>
              <a:avLst/>
              <a:gdLst/>
              <a:ahLst/>
              <a:cxnLst/>
              <a:rect l="l" t="t" r="r" b="b"/>
              <a:pathLst>
                <a:path w="1277620" h="647700">
                  <a:moveTo>
                    <a:pt x="0" y="0"/>
                  </a:moveTo>
                  <a:lnTo>
                    <a:pt x="1277257" y="0"/>
                  </a:lnTo>
                  <a:lnTo>
                    <a:pt x="1277257" y="647700"/>
                  </a:lnTo>
                  <a:lnTo>
                    <a:pt x="0" y="6477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828351" y="3106056"/>
              <a:ext cx="1430020" cy="856615"/>
            </a:xfrm>
            <a:custGeom>
              <a:avLst/>
              <a:gdLst/>
              <a:ahLst/>
              <a:cxnLst/>
              <a:rect l="l" t="t" r="r" b="b"/>
              <a:pathLst>
                <a:path w="1430020" h="856614">
                  <a:moveTo>
                    <a:pt x="0" y="0"/>
                  </a:moveTo>
                  <a:lnTo>
                    <a:pt x="1429700" y="0"/>
                  </a:lnTo>
                  <a:lnTo>
                    <a:pt x="1429700" y="856342"/>
                  </a:lnTo>
                  <a:lnTo>
                    <a:pt x="0" y="8563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32289" y="2022348"/>
            <a:ext cx="24803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chemeClr val="tx2"/>
                </a:solidFill>
                <a:latin typeface="Arial MT"/>
                <a:cs typeface="Arial MT"/>
              </a:rPr>
              <a:t>mycluster.eks.amazonaws.com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36751" y="4160520"/>
            <a:ext cx="86423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EKS</a:t>
            </a:r>
            <a:r>
              <a:rPr sz="1100" spc="-6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chemeClr val="tx2"/>
                </a:solidFill>
                <a:latin typeface="Arial MT"/>
                <a:cs typeface="Arial MT"/>
              </a:rPr>
              <a:t>Workers</a:t>
            </a:r>
            <a:endParaRPr sz="1100">
              <a:solidFill>
                <a:schemeClr val="tx2"/>
              </a:solidFill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395727" y="2312631"/>
            <a:ext cx="4352925" cy="1470025"/>
            <a:chOff x="2395727" y="2312631"/>
            <a:chExt cx="4352925" cy="147002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5727" y="3346703"/>
              <a:ext cx="411480" cy="4358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4735" y="3346703"/>
              <a:ext cx="414527" cy="4358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588095" y="2312631"/>
              <a:ext cx="2043430" cy="793750"/>
            </a:xfrm>
            <a:custGeom>
              <a:avLst/>
              <a:gdLst/>
              <a:ahLst/>
              <a:cxnLst/>
              <a:rect l="l" t="t" r="r" b="b"/>
              <a:pathLst>
                <a:path w="2043429" h="793750">
                  <a:moveTo>
                    <a:pt x="25400" y="691832"/>
                  </a:moveTo>
                  <a:lnTo>
                    <a:pt x="0" y="691832"/>
                  </a:lnTo>
                  <a:lnTo>
                    <a:pt x="0" y="793432"/>
                  </a:lnTo>
                  <a:lnTo>
                    <a:pt x="25400" y="793432"/>
                  </a:lnTo>
                  <a:lnTo>
                    <a:pt x="25400" y="691832"/>
                  </a:lnTo>
                  <a:close/>
                </a:path>
                <a:path w="2043429" h="793750">
                  <a:moveTo>
                    <a:pt x="25400" y="514032"/>
                  </a:moveTo>
                  <a:lnTo>
                    <a:pt x="0" y="514032"/>
                  </a:lnTo>
                  <a:lnTo>
                    <a:pt x="0" y="615632"/>
                  </a:lnTo>
                  <a:lnTo>
                    <a:pt x="25400" y="615632"/>
                  </a:lnTo>
                  <a:lnTo>
                    <a:pt x="25400" y="514032"/>
                  </a:lnTo>
                  <a:close/>
                </a:path>
                <a:path w="2043429" h="793750">
                  <a:moveTo>
                    <a:pt x="73215" y="384048"/>
                  </a:moveTo>
                  <a:lnTo>
                    <a:pt x="5689" y="384048"/>
                  </a:lnTo>
                  <a:lnTo>
                    <a:pt x="0" y="389737"/>
                  </a:lnTo>
                  <a:lnTo>
                    <a:pt x="0" y="437832"/>
                  </a:lnTo>
                  <a:lnTo>
                    <a:pt x="25400" y="437832"/>
                  </a:lnTo>
                  <a:lnTo>
                    <a:pt x="25400" y="409448"/>
                  </a:lnTo>
                  <a:lnTo>
                    <a:pt x="73215" y="409448"/>
                  </a:lnTo>
                  <a:lnTo>
                    <a:pt x="73215" y="396748"/>
                  </a:lnTo>
                  <a:lnTo>
                    <a:pt x="73215" y="384048"/>
                  </a:lnTo>
                  <a:close/>
                </a:path>
                <a:path w="2043429" h="793750">
                  <a:moveTo>
                    <a:pt x="251015" y="384048"/>
                  </a:moveTo>
                  <a:lnTo>
                    <a:pt x="149415" y="384048"/>
                  </a:lnTo>
                  <a:lnTo>
                    <a:pt x="149415" y="409448"/>
                  </a:lnTo>
                  <a:lnTo>
                    <a:pt x="251015" y="409448"/>
                  </a:lnTo>
                  <a:lnTo>
                    <a:pt x="251015" y="384048"/>
                  </a:lnTo>
                  <a:close/>
                </a:path>
                <a:path w="2043429" h="793750">
                  <a:moveTo>
                    <a:pt x="428815" y="384048"/>
                  </a:moveTo>
                  <a:lnTo>
                    <a:pt x="327215" y="384048"/>
                  </a:lnTo>
                  <a:lnTo>
                    <a:pt x="327215" y="409448"/>
                  </a:lnTo>
                  <a:lnTo>
                    <a:pt x="428815" y="409448"/>
                  </a:lnTo>
                  <a:lnTo>
                    <a:pt x="428815" y="384048"/>
                  </a:lnTo>
                  <a:close/>
                </a:path>
                <a:path w="2043429" h="793750">
                  <a:moveTo>
                    <a:pt x="606615" y="384048"/>
                  </a:moveTo>
                  <a:lnTo>
                    <a:pt x="505015" y="384048"/>
                  </a:lnTo>
                  <a:lnTo>
                    <a:pt x="505015" y="409448"/>
                  </a:lnTo>
                  <a:lnTo>
                    <a:pt x="606615" y="409448"/>
                  </a:lnTo>
                  <a:lnTo>
                    <a:pt x="606615" y="384048"/>
                  </a:lnTo>
                  <a:close/>
                </a:path>
                <a:path w="2043429" h="793750">
                  <a:moveTo>
                    <a:pt x="784415" y="384048"/>
                  </a:moveTo>
                  <a:lnTo>
                    <a:pt x="682815" y="384048"/>
                  </a:lnTo>
                  <a:lnTo>
                    <a:pt x="682815" y="409448"/>
                  </a:lnTo>
                  <a:lnTo>
                    <a:pt x="784415" y="409448"/>
                  </a:lnTo>
                  <a:lnTo>
                    <a:pt x="784415" y="384048"/>
                  </a:lnTo>
                  <a:close/>
                </a:path>
                <a:path w="2043429" h="793750">
                  <a:moveTo>
                    <a:pt x="962215" y="384048"/>
                  </a:moveTo>
                  <a:lnTo>
                    <a:pt x="860615" y="384048"/>
                  </a:lnTo>
                  <a:lnTo>
                    <a:pt x="860615" y="409448"/>
                  </a:lnTo>
                  <a:lnTo>
                    <a:pt x="962215" y="409448"/>
                  </a:lnTo>
                  <a:lnTo>
                    <a:pt x="962215" y="384048"/>
                  </a:lnTo>
                  <a:close/>
                </a:path>
                <a:path w="2043429" h="793750">
                  <a:moveTo>
                    <a:pt x="1140015" y="384048"/>
                  </a:moveTo>
                  <a:lnTo>
                    <a:pt x="1038415" y="384048"/>
                  </a:lnTo>
                  <a:lnTo>
                    <a:pt x="1038415" y="409448"/>
                  </a:lnTo>
                  <a:lnTo>
                    <a:pt x="1140015" y="409448"/>
                  </a:lnTo>
                  <a:lnTo>
                    <a:pt x="1140015" y="384048"/>
                  </a:lnTo>
                  <a:close/>
                </a:path>
                <a:path w="2043429" h="793750">
                  <a:moveTo>
                    <a:pt x="1317815" y="384048"/>
                  </a:moveTo>
                  <a:lnTo>
                    <a:pt x="1216215" y="384048"/>
                  </a:lnTo>
                  <a:lnTo>
                    <a:pt x="1216215" y="409448"/>
                  </a:lnTo>
                  <a:lnTo>
                    <a:pt x="1317815" y="409448"/>
                  </a:lnTo>
                  <a:lnTo>
                    <a:pt x="1317815" y="384048"/>
                  </a:lnTo>
                  <a:close/>
                </a:path>
                <a:path w="2043429" h="793750">
                  <a:moveTo>
                    <a:pt x="1495615" y="384048"/>
                  </a:moveTo>
                  <a:lnTo>
                    <a:pt x="1394015" y="384048"/>
                  </a:lnTo>
                  <a:lnTo>
                    <a:pt x="1394015" y="409448"/>
                  </a:lnTo>
                  <a:lnTo>
                    <a:pt x="1495615" y="409448"/>
                  </a:lnTo>
                  <a:lnTo>
                    <a:pt x="1495615" y="384048"/>
                  </a:lnTo>
                  <a:close/>
                </a:path>
                <a:path w="2043429" h="793750">
                  <a:moveTo>
                    <a:pt x="1673415" y="384048"/>
                  </a:moveTo>
                  <a:lnTo>
                    <a:pt x="1571815" y="384048"/>
                  </a:lnTo>
                  <a:lnTo>
                    <a:pt x="1571815" y="409448"/>
                  </a:lnTo>
                  <a:lnTo>
                    <a:pt x="1673415" y="409448"/>
                  </a:lnTo>
                  <a:lnTo>
                    <a:pt x="1673415" y="384048"/>
                  </a:lnTo>
                  <a:close/>
                </a:path>
                <a:path w="2043429" h="793750">
                  <a:moveTo>
                    <a:pt x="1717471" y="250304"/>
                  </a:moveTo>
                  <a:lnTo>
                    <a:pt x="1692071" y="250304"/>
                  </a:lnTo>
                  <a:lnTo>
                    <a:pt x="1692071" y="351904"/>
                  </a:lnTo>
                  <a:lnTo>
                    <a:pt x="1717471" y="351904"/>
                  </a:lnTo>
                  <a:lnTo>
                    <a:pt x="1717471" y="250304"/>
                  </a:lnTo>
                  <a:close/>
                </a:path>
                <a:path w="2043429" h="793750">
                  <a:moveTo>
                    <a:pt x="1717471" y="72504"/>
                  </a:moveTo>
                  <a:lnTo>
                    <a:pt x="1692071" y="72504"/>
                  </a:lnTo>
                  <a:lnTo>
                    <a:pt x="1692071" y="174104"/>
                  </a:lnTo>
                  <a:lnTo>
                    <a:pt x="1717471" y="174104"/>
                  </a:lnTo>
                  <a:lnTo>
                    <a:pt x="1717471" y="72504"/>
                  </a:lnTo>
                  <a:close/>
                </a:path>
                <a:path w="2043429" h="793750">
                  <a:moveTo>
                    <a:pt x="1763725" y="101066"/>
                  </a:moveTo>
                  <a:lnTo>
                    <a:pt x="1723212" y="31610"/>
                  </a:lnTo>
                  <a:lnTo>
                    <a:pt x="1704771" y="12"/>
                  </a:lnTo>
                  <a:lnTo>
                    <a:pt x="1645818" y="101066"/>
                  </a:lnTo>
                  <a:lnTo>
                    <a:pt x="1647863" y="108851"/>
                  </a:lnTo>
                  <a:lnTo>
                    <a:pt x="1659978" y="115912"/>
                  </a:lnTo>
                  <a:lnTo>
                    <a:pt x="1667764" y="113868"/>
                  </a:lnTo>
                  <a:lnTo>
                    <a:pt x="1704771" y="50419"/>
                  </a:lnTo>
                  <a:lnTo>
                    <a:pt x="1741792" y="113868"/>
                  </a:lnTo>
                  <a:lnTo>
                    <a:pt x="1749564" y="115912"/>
                  </a:lnTo>
                  <a:lnTo>
                    <a:pt x="1761680" y="108851"/>
                  </a:lnTo>
                  <a:lnTo>
                    <a:pt x="1763725" y="101066"/>
                  </a:lnTo>
                  <a:close/>
                </a:path>
                <a:path w="2043429" h="793750">
                  <a:moveTo>
                    <a:pt x="1996605" y="691832"/>
                  </a:moveTo>
                  <a:lnTo>
                    <a:pt x="1971205" y="691832"/>
                  </a:lnTo>
                  <a:lnTo>
                    <a:pt x="1971205" y="793432"/>
                  </a:lnTo>
                  <a:lnTo>
                    <a:pt x="1996605" y="793432"/>
                  </a:lnTo>
                  <a:lnTo>
                    <a:pt x="1996605" y="691832"/>
                  </a:lnTo>
                  <a:close/>
                </a:path>
                <a:path w="2043429" h="793750">
                  <a:moveTo>
                    <a:pt x="1996605" y="514032"/>
                  </a:moveTo>
                  <a:lnTo>
                    <a:pt x="1971205" y="514032"/>
                  </a:lnTo>
                  <a:lnTo>
                    <a:pt x="1971205" y="615632"/>
                  </a:lnTo>
                  <a:lnTo>
                    <a:pt x="1996605" y="615632"/>
                  </a:lnTo>
                  <a:lnTo>
                    <a:pt x="1996605" y="514032"/>
                  </a:lnTo>
                  <a:close/>
                </a:path>
                <a:path w="2043429" h="793750">
                  <a:moveTo>
                    <a:pt x="1996605" y="336232"/>
                  </a:moveTo>
                  <a:lnTo>
                    <a:pt x="1971205" y="336232"/>
                  </a:lnTo>
                  <a:lnTo>
                    <a:pt x="1971205" y="437832"/>
                  </a:lnTo>
                  <a:lnTo>
                    <a:pt x="1996605" y="437832"/>
                  </a:lnTo>
                  <a:lnTo>
                    <a:pt x="1996605" y="336232"/>
                  </a:lnTo>
                  <a:close/>
                </a:path>
                <a:path w="2043429" h="793750">
                  <a:moveTo>
                    <a:pt x="1996605" y="158432"/>
                  </a:moveTo>
                  <a:lnTo>
                    <a:pt x="1971205" y="158432"/>
                  </a:lnTo>
                  <a:lnTo>
                    <a:pt x="1971205" y="260032"/>
                  </a:lnTo>
                  <a:lnTo>
                    <a:pt x="1996605" y="260032"/>
                  </a:lnTo>
                  <a:lnTo>
                    <a:pt x="1996605" y="158432"/>
                  </a:lnTo>
                  <a:close/>
                </a:path>
                <a:path w="2043429" h="793750">
                  <a:moveTo>
                    <a:pt x="2042858" y="101066"/>
                  </a:moveTo>
                  <a:lnTo>
                    <a:pt x="1998599" y="25209"/>
                  </a:lnTo>
                  <a:lnTo>
                    <a:pt x="1983905" y="0"/>
                  </a:lnTo>
                  <a:lnTo>
                    <a:pt x="1924951" y="101066"/>
                  </a:lnTo>
                  <a:lnTo>
                    <a:pt x="1926996" y="108851"/>
                  </a:lnTo>
                  <a:lnTo>
                    <a:pt x="1939112" y="115912"/>
                  </a:lnTo>
                  <a:lnTo>
                    <a:pt x="1946884" y="113868"/>
                  </a:lnTo>
                  <a:lnTo>
                    <a:pt x="1971205" y="72186"/>
                  </a:lnTo>
                  <a:lnTo>
                    <a:pt x="1971205" y="82232"/>
                  </a:lnTo>
                  <a:lnTo>
                    <a:pt x="1996605" y="82232"/>
                  </a:lnTo>
                  <a:lnTo>
                    <a:pt x="1996605" y="72186"/>
                  </a:lnTo>
                  <a:lnTo>
                    <a:pt x="2020912" y="113868"/>
                  </a:lnTo>
                  <a:lnTo>
                    <a:pt x="2028685" y="115912"/>
                  </a:lnTo>
                  <a:lnTo>
                    <a:pt x="2040813" y="108851"/>
                  </a:lnTo>
                  <a:lnTo>
                    <a:pt x="2042858" y="10106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6792" y="3346703"/>
              <a:ext cx="411480" cy="43586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792172" y="2312631"/>
              <a:ext cx="1764030" cy="793750"/>
            </a:xfrm>
            <a:custGeom>
              <a:avLst/>
              <a:gdLst/>
              <a:ahLst/>
              <a:cxnLst/>
              <a:rect l="l" t="t" r="r" b="b"/>
              <a:pathLst>
                <a:path w="1764029" h="793750">
                  <a:moveTo>
                    <a:pt x="1763729" y="691824"/>
                  </a:moveTo>
                  <a:lnTo>
                    <a:pt x="1738329" y="691824"/>
                  </a:lnTo>
                  <a:lnTo>
                    <a:pt x="1738329" y="793424"/>
                  </a:lnTo>
                  <a:lnTo>
                    <a:pt x="1763729" y="793424"/>
                  </a:lnTo>
                  <a:lnTo>
                    <a:pt x="1763729" y="691824"/>
                  </a:lnTo>
                  <a:close/>
                </a:path>
                <a:path w="1764029" h="793750">
                  <a:moveTo>
                    <a:pt x="1763729" y="514024"/>
                  </a:moveTo>
                  <a:lnTo>
                    <a:pt x="1738329" y="514024"/>
                  </a:lnTo>
                  <a:lnTo>
                    <a:pt x="1738329" y="615624"/>
                  </a:lnTo>
                  <a:lnTo>
                    <a:pt x="1763729" y="615624"/>
                  </a:lnTo>
                  <a:lnTo>
                    <a:pt x="1763729" y="514024"/>
                  </a:lnTo>
                  <a:close/>
                </a:path>
                <a:path w="1764029" h="793750">
                  <a:moveTo>
                    <a:pt x="1738329" y="396741"/>
                  </a:moveTo>
                  <a:lnTo>
                    <a:pt x="1738329" y="437824"/>
                  </a:lnTo>
                  <a:lnTo>
                    <a:pt x="1763729" y="437824"/>
                  </a:lnTo>
                  <a:lnTo>
                    <a:pt x="1763729" y="409441"/>
                  </a:lnTo>
                  <a:lnTo>
                    <a:pt x="1751029" y="409441"/>
                  </a:lnTo>
                  <a:lnTo>
                    <a:pt x="1738329" y="396741"/>
                  </a:lnTo>
                  <a:close/>
                </a:path>
                <a:path w="1764029" h="793750">
                  <a:moveTo>
                    <a:pt x="1758043" y="384041"/>
                  </a:moveTo>
                  <a:lnTo>
                    <a:pt x="1690512" y="384041"/>
                  </a:lnTo>
                  <a:lnTo>
                    <a:pt x="1690512" y="409441"/>
                  </a:lnTo>
                  <a:lnTo>
                    <a:pt x="1738329" y="409441"/>
                  </a:lnTo>
                  <a:lnTo>
                    <a:pt x="1738329" y="396741"/>
                  </a:lnTo>
                  <a:lnTo>
                    <a:pt x="1763729" y="396741"/>
                  </a:lnTo>
                  <a:lnTo>
                    <a:pt x="1763729" y="389727"/>
                  </a:lnTo>
                  <a:lnTo>
                    <a:pt x="1758043" y="384041"/>
                  </a:lnTo>
                  <a:close/>
                </a:path>
                <a:path w="1764029" h="793750">
                  <a:moveTo>
                    <a:pt x="1763729" y="396741"/>
                  </a:moveTo>
                  <a:lnTo>
                    <a:pt x="1738329" y="396741"/>
                  </a:lnTo>
                  <a:lnTo>
                    <a:pt x="1751029" y="409441"/>
                  </a:lnTo>
                  <a:lnTo>
                    <a:pt x="1763729" y="409441"/>
                  </a:lnTo>
                  <a:lnTo>
                    <a:pt x="1763729" y="396741"/>
                  </a:lnTo>
                  <a:close/>
                </a:path>
                <a:path w="1764029" h="793750">
                  <a:moveTo>
                    <a:pt x="1614312" y="384041"/>
                  </a:moveTo>
                  <a:lnTo>
                    <a:pt x="1512712" y="384041"/>
                  </a:lnTo>
                  <a:lnTo>
                    <a:pt x="1512712" y="409441"/>
                  </a:lnTo>
                  <a:lnTo>
                    <a:pt x="1614312" y="409441"/>
                  </a:lnTo>
                  <a:lnTo>
                    <a:pt x="1614312" y="384041"/>
                  </a:lnTo>
                  <a:close/>
                </a:path>
                <a:path w="1764029" h="793750">
                  <a:moveTo>
                    <a:pt x="1436512" y="384041"/>
                  </a:moveTo>
                  <a:lnTo>
                    <a:pt x="1334912" y="384041"/>
                  </a:lnTo>
                  <a:lnTo>
                    <a:pt x="1334912" y="409441"/>
                  </a:lnTo>
                  <a:lnTo>
                    <a:pt x="1436512" y="409441"/>
                  </a:lnTo>
                  <a:lnTo>
                    <a:pt x="1436512" y="384041"/>
                  </a:lnTo>
                  <a:close/>
                </a:path>
                <a:path w="1764029" h="793750">
                  <a:moveTo>
                    <a:pt x="1258712" y="384041"/>
                  </a:moveTo>
                  <a:lnTo>
                    <a:pt x="1157112" y="384041"/>
                  </a:lnTo>
                  <a:lnTo>
                    <a:pt x="1157112" y="409441"/>
                  </a:lnTo>
                  <a:lnTo>
                    <a:pt x="1258712" y="409441"/>
                  </a:lnTo>
                  <a:lnTo>
                    <a:pt x="1258712" y="384041"/>
                  </a:lnTo>
                  <a:close/>
                </a:path>
                <a:path w="1764029" h="793750">
                  <a:moveTo>
                    <a:pt x="1080912" y="384041"/>
                  </a:moveTo>
                  <a:lnTo>
                    <a:pt x="979312" y="384041"/>
                  </a:lnTo>
                  <a:lnTo>
                    <a:pt x="979312" y="409441"/>
                  </a:lnTo>
                  <a:lnTo>
                    <a:pt x="1080912" y="409441"/>
                  </a:lnTo>
                  <a:lnTo>
                    <a:pt x="1080912" y="384041"/>
                  </a:lnTo>
                  <a:close/>
                </a:path>
                <a:path w="1764029" h="793750">
                  <a:moveTo>
                    <a:pt x="903112" y="384041"/>
                  </a:moveTo>
                  <a:lnTo>
                    <a:pt x="801512" y="384041"/>
                  </a:lnTo>
                  <a:lnTo>
                    <a:pt x="801512" y="409441"/>
                  </a:lnTo>
                  <a:lnTo>
                    <a:pt x="903112" y="409441"/>
                  </a:lnTo>
                  <a:lnTo>
                    <a:pt x="903112" y="384041"/>
                  </a:lnTo>
                  <a:close/>
                </a:path>
                <a:path w="1764029" h="793750">
                  <a:moveTo>
                    <a:pt x="725312" y="384041"/>
                  </a:moveTo>
                  <a:lnTo>
                    <a:pt x="623712" y="384041"/>
                  </a:lnTo>
                  <a:lnTo>
                    <a:pt x="623712" y="409441"/>
                  </a:lnTo>
                  <a:lnTo>
                    <a:pt x="725312" y="409441"/>
                  </a:lnTo>
                  <a:lnTo>
                    <a:pt x="725312" y="384041"/>
                  </a:lnTo>
                  <a:close/>
                </a:path>
                <a:path w="1764029" h="793750">
                  <a:moveTo>
                    <a:pt x="547512" y="384041"/>
                  </a:moveTo>
                  <a:lnTo>
                    <a:pt x="445912" y="384041"/>
                  </a:lnTo>
                  <a:lnTo>
                    <a:pt x="445912" y="409441"/>
                  </a:lnTo>
                  <a:lnTo>
                    <a:pt x="547512" y="409441"/>
                  </a:lnTo>
                  <a:lnTo>
                    <a:pt x="547512" y="384041"/>
                  </a:lnTo>
                  <a:close/>
                </a:path>
                <a:path w="1764029" h="793750">
                  <a:moveTo>
                    <a:pt x="369712" y="384041"/>
                  </a:moveTo>
                  <a:lnTo>
                    <a:pt x="268112" y="384041"/>
                  </a:lnTo>
                  <a:lnTo>
                    <a:pt x="268112" y="409441"/>
                  </a:lnTo>
                  <a:lnTo>
                    <a:pt x="369712" y="409441"/>
                  </a:lnTo>
                  <a:lnTo>
                    <a:pt x="369712" y="384041"/>
                  </a:lnTo>
                  <a:close/>
                </a:path>
                <a:path w="1764029" h="793750">
                  <a:moveTo>
                    <a:pt x="191912" y="384041"/>
                  </a:moveTo>
                  <a:lnTo>
                    <a:pt x="90312" y="384041"/>
                  </a:lnTo>
                  <a:lnTo>
                    <a:pt x="90312" y="409441"/>
                  </a:lnTo>
                  <a:lnTo>
                    <a:pt x="191912" y="409441"/>
                  </a:lnTo>
                  <a:lnTo>
                    <a:pt x="191912" y="384041"/>
                  </a:lnTo>
                  <a:close/>
                </a:path>
                <a:path w="1764029" h="793750">
                  <a:moveTo>
                    <a:pt x="71654" y="250299"/>
                  </a:moveTo>
                  <a:lnTo>
                    <a:pt x="46254" y="250299"/>
                  </a:lnTo>
                  <a:lnTo>
                    <a:pt x="46254" y="351899"/>
                  </a:lnTo>
                  <a:lnTo>
                    <a:pt x="71654" y="351899"/>
                  </a:lnTo>
                  <a:lnTo>
                    <a:pt x="71654" y="250299"/>
                  </a:lnTo>
                  <a:close/>
                </a:path>
                <a:path w="1764029" h="793750">
                  <a:moveTo>
                    <a:pt x="71654" y="72499"/>
                  </a:moveTo>
                  <a:lnTo>
                    <a:pt x="46254" y="72499"/>
                  </a:lnTo>
                  <a:lnTo>
                    <a:pt x="46254" y="174099"/>
                  </a:lnTo>
                  <a:lnTo>
                    <a:pt x="71654" y="174099"/>
                  </a:lnTo>
                  <a:lnTo>
                    <a:pt x="71654" y="72499"/>
                  </a:lnTo>
                  <a:close/>
                </a:path>
                <a:path w="1764029" h="793750">
                  <a:moveTo>
                    <a:pt x="58954" y="0"/>
                  </a:moveTo>
                  <a:lnTo>
                    <a:pt x="0" y="101064"/>
                  </a:lnTo>
                  <a:lnTo>
                    <a:pt x="2045" y="108840"/>
                  </a:lnTo>
                  <a:lnTo>
                    <a:pt x="14164" y="115909"/>
                  </a:lnTo>
                  <a:lnTo>
                    <a:pt x="21940" y="113861"/>
                  </a:lnTo>
                  <a:lnTo>
                    <a:pt x="58954" y="50409"/>
                  </a:lnTo>
                  <a:lnTo>
                    <a:pt x="47984" y="31603"/>
                  </a:lnTo>
                  <a:lnTo>
                    <a:pt x="77390" y="31603"/>
                  </a:lnTo>
                  <a:lnTo>
                    <a:pt x="58954" y="0"/>
                  </a:lnTo>
                  <a:close/>
                </a:path>
                <a:path w="1764029" h="793750">
                  <a:moveTo>
                    <a:pt x="77390" y="31603"/>
                  </a:moveTo>
                  <a:lnTo>
                    <a:pt x="69924" y="31603"/>
                  </a:lnTo>
                  <a:lnTo>
                    <a:pt x="58954" y="50409"/>
                  </a:lnTo>
                  <a:lnTo>
                    <a:pt x="95968" y="113861"/>
                  </a:lnTo>
                  <a:lnTo>
                    <a:pt x="103745" y="115909"/>
                  </a:lnTo>
                  <a:lnTo>
                    <a:pt x="115862" y="108840"/>
                  </a:lnTo>
                  <a:lnTo>
                    <a:pt x="117908" y="101064"/>
                  </a:lnTo>
                  <a:lnTo>
                    <a:pt x="77390" y="31603"/>
                  </a:lnTo>
                  <a:close/>
                </a:path>
                <a:path w="1764029" h="793750">
                  <a:moveTo>
                    <a:pt x="69924" y="31603"/>
                  </a:moveTo>
                  <a:lnTo>
                    <a:pt x="47984" y="31603"/>
                  </a:lnTo>
                  <a:lnTo>
                    <a:pt x="58954" y="50409"/>
                  </a:lnTo>
                  <a:lnTo>
                    <a:pt x="69924" y="31603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476724" y="1014177"/>
            <a:ext cx="2190750" cy="882015"/>
            <a:chOff x="1476724" y="1014177"/>
            <a:chExt cx="2190750" cy="882015"/>
          </a:xfrm>
        </p:grpSpPr>
        <p:sp>
          <p:nvSpPr>
            <p:cNvPr id="21" name="object 21"/>
            <p:cNvSpPr/>
            <p:nvPr/>
          </p:nvSpPr>
          <p:spPr>
            <a:xfrm>
              <a:off x="2637951" y="1397396"/>
              <a:ext cx="1029335" cy="118110"/>
            </a:xfrm>
            <a:custGeom>
              <a:avLst/>
              <a:gdLst/>
              <a:ahLst/>
              <a:cxnLst/>
              <a:rect l="l" t="t" r="r" b="b"/>
              <a:pathLst>
                <a:path w="1029335" h="118109">
                  <a:moveTo>
                    <a:pt x="101600" y="46254"/>
                  </a:moveTo>
                  <a:lnTo>
                    <a:pt x="0" y="46254"/>
                  </a:lnTo>
                  <a:lnTo>
                    <a:pt x="0" y="71654"/>
                  </a:lnTo>
                  <a:lnTo>
                    <a:pt x="101600" y="71654"/>
                  </a:lnTo>
                  <a:lnTo>
                    <a:pt x="101600" y="46254"/>
                  </a:lnTo>
                  <a:close/>
                </a:path>
                <a:path w="1029335" h="118109">
                  <a:moveTo>
                    <a:pt x="279400" y="46254"/>
                  </a:moveTo>
                  <a:lnTo>
                    <a:pt x="177800" y="46254"/>
                  </a:lnTo>
                  <a:lnTo>
                    <a:pt x="177800" y="71654"/>
                  </a:lnTo>
                  <a:lnTo>
                    <a:pt x="279400" y="71654"/>
                  </a:lnTo>
                  <a:lnTo>
                    <a:pt x="279400" y="46254"/>
                  </a:lnTo>
                  <a:close/>
                </a:path>
                <a:path w="1029335" h="118109">
                  <a:moveTo>
                    <a:pt x="457200" y="46254"/>
                  </a:moveTo>
                  <a:lnTo>
                    <a:pt x="355600" y="46254"/>
                  </a:lnTo>
                  <a:lnTo>
                    <a:pt x="355600" y="71654"/>
                  </a:lnTo>
                  <a:lnTo>
                    <a:pt x="457200" y="71654"/>
                  </a:lnTo>
                  <a:lnTo>
                    <a:pt x="457200" y="46254"/>
                  </a:lnTo>
                  <a:close/>
                </a:path>
                <a:path w="1029335" h="118109">
                  <a:moveTo>
                    <a:pt x="634999" y="46254"/>
                  </a:moveTo>
                  <a:lnTo>
                    <a:pt x="533400" y="46254"/>
                  </a:lnTo>
                  <a:lnTo>
                    <a:pt x="533400" y="71654"/>
                  </a:lnTo>
                  <a:lnTo>
                    <a:pt x="634999" y="71654"/>
                  </a:lnTo>
                  <a:lnTo>
                    <a:pt x="634999" y="46254"/>
                  </a:lnTo>
                  <a:close/>
                </a:path>
                <a:path w="1029335" h="118109">
                  <a:moveTo>
                    <a:pt x="812799" y="46253"/>
                  </a:moveTo>
                  <a:lnTo>
                    <a:pt x="711199" y="46254"/>
                  </a:lnTo>
                  <a:lnTo>
                    <a:pt x="711199" y="71654"/>
                  </a:lnTo>
                  <a:lnTo>
                    <a:pt x="812799" y="71653"/>
                  </a:lnTo>
                  <a:lnTo>
                    <a:pt x="812799" y="46253"/>
                  </a:lnTo>
                  <a:close/>
                </a:path>
                <a:path w="1029335" h="118109">
                  <a:moveTo>
                    <a:pt x="978781" y="58953"/>
                  </a:moveTo>
                  <a:lnTo>
                    <a:pt x="915328" y="95967"/>
                  </a:lnTo>
                  <a:lnTo>
                    <a:pt x="913281" y="103745"/>
                  </a:lnTo>
                  <a:lnTo>
                    <a:pt x="920349" y="115862"/>
                  </a:lnTo>
                  <a:lnTo>
                    <a:pt x="928126" y="117908"/>
                  </a:lnTo>
                  <a:lnTo>
                    <a:pt x="1007419" y="71653"/>
                  </a:lnTo>
                  <a:lnTo>
                    <a:pt x="990599" y="71653"/>
                  </a:lnTo>
                  <a:lnTo>
                    <a:pt x="990599" y="65848"/>
                  </a:lnTo>
                  <a:lnTo>
                    <a:pt x="978781" y="58953"/>
                  </a:lnTo>
                  <a:close/>
                </a:path>
                <a:path w="1029335" h="118109">
                  <a:moveTo>
                    <a:pt x="957009" y="46253"/>
                  </a:moveTo>
                  <a:lnTo>
                    <a:pt x="888999" y="46253"/>
                  </a:lnTo>
                  <a:lnTo>
                    <a:pt x="888999" y="71653"/>
                  </a:lnTo>
                  <a:lnTo>
                    <a:pt x="957010" y="71653"/>
                  </a:lnTo>
                  <a:lnTo>
                    <a:pt x="978781" y="58953"/>
                  </a:lnTo>
                  <a:lnTo>
                    <a:pt x="957009" y="46253"/>
                  </a:lnTo>
                  <a:close/>
                </a:path>
                <a:path w="1029335" h="118109">
                  <a:moveTo>
                    <a:pt x="990599" y="65848"/>
                  </a:moveTo>
                  <a:lnTo>
                    <a:pt x="990599" y="71653"/>
                  </a:lnTo>
                  <a:lnTo>
                    <a:pt x="1007419" y="71653"/>
                  </a:lnTo>
                  <a:lnTo>
                    <a:pt x="1010384" y="69923"/>
                  </a:lnTo>
                  <a:lnTo>
                    <a:pt x="997586" y="69923"/>
                  </a:lnTo>
                  <a:lnTo>
                    <a:pt x="990599" y="65848"/>
                  </a:lnTo>
                  <a:close/>
                </a:path>
                <a:path w="1029335" h="118109">
                  <a:moveTo>
                    <a:pt x="997586" y="47984"/>
                  </a:moveTo>
                  <a:lnTo>
                    <a:pt x="990599" y="52059"/>
                  </a:lnTo>
                  <a:lnTo>
                    <a:pt x="990599" y="65848"/>
                  </a:lnTo>
                  <a:lnTo>
                    <a:pt x="997586" y="69923"/>
                  </a:lnTo>
                  <a:lnTo>
                    <a:pt x="997586" y="47984"/>
                  </a:lnTo>
                  <a:close/>
                </a:path>
                <a:path w="1029335" h="118109">
                  <a:moveTo>
                    <a:pt x="1010386" y="47984"/>
                  </a:moveTo>
                  <a:lnTo>
                    <a:pt x="997586" y="47984"/>
                  </a:lnTo>
                  <a:lnTo>
                    <a:pt x="997586" y="69923"/>
                  </a:lnTo>
                  <a:lnTo>
                    <a:pt x="1010384" y="69923"/>
                  </a:lnTo>
                  <a:lnTo>
                    <a:pt x="1029190" y="58953"/>
                  </a:lnTo>
                  <a:lnTo>
                    <a:pt x="1010386" y="47984"/>
                  </a:lnTo>
                  <a:close/>
                </a:path>
                <a:path w="1029335" h="118109">
                  <a:moveTo>
                    <a:pt x="990599" y="52059"/>
                  </a:moveTo>
                  <a:lnTo>
                    <a:pt x="978781" y="58953"/>
                  </a:lnTo>
                  <a:lnTo>
                    <a:pt x="990599" y="65848"/>
                  </a:lnTo>
                  <a:lnTo>
                    <a:pt x="990599" y="52059"/>
                  </a:lnTo>
                  <a:close/>
                </a:path>
                <a:path w="1029335" h="118109">
                  <a:moveTo>
                    <a:pt x="928126" y="0"/>
                  </a:moveTo>
                  <a:lnTo>
                    <a:pt x="920349" y="2045"/>
                  </a:lnTo>
                  <a:lnTo>
                    <a:pt x="913281" y="14163"/>
                  </a:lnTo>
                  <a:lnTo>
                    <a:pt x="915328" y="21939"/>
                  </a:lnTo>
                  <a:lnTo>
                    <a:pt x="978782" y="58953"/>
                  </a:lnTo>
                  <a:lnTo>
                    <a:pt x="990599" y="52059"/>
                  </a:lnTo>
                  <a:lnTo>
                    <a:pt x="990599" y="46253"/>
                  </a:lnTo>
                  <a:lnTo>
                    <a:pt x="1007418" y="46253"/>
                  </a:lnTo>
                  <a:lnTo>
                    <a:pt x="928126" y="0"/>
                  </a:lnTo>
                  <a:close/>
                </a:path>
                <a:path w="1029335" h="118109">
                  <a:moveTo>
                    <a:pt x="1007418" y="46253"/>
                  </a:moveTo>
                  <a:lnTo>
                    <a:pt x="990599" y="46253"/>
                  </a:lnTo>
                  <a:lnTo>
                    <a:pt x="990599" y="52059"/>
                  </a:lnTo>
                  <a:lnTo>
                    <a:pt x="997586" y="47984"/>
                  </a:lnTo>
                  <a:lnTo>
                    <a:pt x="1010386" y="47984"/>
                  </a:lnTo>
                  <a:lnTo>
                    <a:pt x="1007418" y="46253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7423" y="1024127"/>
              <a:ext cx="1149096" cy="73456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87836" y="1025290"/>
              <a:ext cx="1148715" cy="733425"/>
            </a:xfrm>
            <a:custGeom>
              <a:avLst/>
              <a:gdLst/>
              <a:ahLst/>
              <a:cxnLst/>
              <a:rect l="l" t="t" r="r" b="b"/>
              <a:pathLst>
                <a:path w="1148714" h="733425">
                  <a:moveTo>
                    <a:pt x="0" y="31142"/>
                  </a:moveTo>
                  <a:lnTo>
                    <a:pt x="2447" y="19020"/>
                  </a:lnTo>
                  <a:lnTo>
                    <a:pt x="9121" y="9121"/>
                  </a:lnTo>
                  <a:lnTo>
                    <a:pt x="19020" y="2447"/>
                  </a:lnTo>
                  <a:lnTo>
                    <a:pt x="31142" y="0"/>
                  </a:lnTo>
                  <a:lnTo>
                    <a:pt x="1117167" y="0"/>
                  </a:lnTo>
                  <a:lnTo>
                    <a:pt x="1129289" y="2447"/>
                  </a:lnTo>
                  <a:lnTo>
                    <a:pt x="1139188" y="9121"/>
                  </a:lnTo>
                  <a:lnTo>
                    <a:pt x="1145862" y="19020"/>
                  </a:lnTo>
                  <a:lnTo>
                    <a:pt x="1148310" y="31142"/>
                  </a:lnTo>
                  <a:lnTo>
                    <a:pt x="1148310" y="701812"/>
                  </a:lnTo>
                  <a:lnTo>
                    <a:pt x="1145862" y="713934"/>
                  </a:lnTo>
                  <a:lnTo>
                    <a:pt x="1139188" y="723833"/>
                  </a:lnTo>
                  <a:lnTo>
                    <a:pt x="1129289" y="730507"/>
                  </a:lnTo>
                  <a:lnTo>
                    <a:pt x="1117167" y="732955"/>
                  </a:lnTo>
                  <a:lnTo>
                    <a:pt x="31142" y="732955"/>
                  </a:lnTo>
                  <a:lnTo>
                    <a:pt x="19020" y="730507"/>
                  </a:lnTo>
                  <a:lnTo>
                    <a:pt x="9121" y="723833"/>
                  </a:lnTo>
                  <a:lnTo>
                    <a:pt x="2447" y="713934"/>
                  </a:lnTo>
                  <a:lnTo>
                    <a:pt x="0" y="701812"/>
                  </a:lnTo>
                  <a:lnTo>
                    <a:pt x="0" y="31142"/>
                  </a:lnTo>
                  <a:close/>
                </a:path>
              </a:pathLst>
            </a:custGeom>
            <a:ln w="222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530005" y="1059510"/>
              <a:ext cx="1064260" cy="664845"/>
            </a:xfrm>
            <a:custGeom>
              <a:avLst/>
              <a:gdLst/>
              <a:ahLst/>
              <a:cxnLst/>
              <a:rect l="l" t="t" r="r" b="b"/>
              <a:pathLst>
                <a:path w="1064260" h="664844">
                  <a:moveTo>
                    <a:pt x="0" y="0"/>
                  </a:moveTo>
                  <a:lnTo>
                    <a:pt x="1063971" y="0"/>
                  </a:lnTo>
                  <a:lnTo>
                    <a:pt x="1063971" y="664516"/>
                  </a:lnTo>
                  <a:lnTo>
                    <a:pt x="0" y="664516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955304" y="1757875"/>
              <a:ext cx="213995" cy="79375"/>
            </a:xfrm>
            <a:custGeom>
              <a:avLst/>
              <a:gdLst/>
              <a:ahLst/>
              <a:cxnLst/>
              <a:rect l="l" t="t" r="r" b="b"/>
              <a:pathLst>
                <a:path w="213994" h="79375">
                  <a:moveTo>
                    <a:pt x="0" y="0"/>
                  </a:moveTo>
                  <a:lnTo>
                    <a:pt x="213374" y="0"/>
                  </a:lnTo>
                  <a:lnTo>
                    <a:pt x="213374" y="78756"/>
                  </a:lnTo>
                  <a:lnTo>
                    <a:pt x="0" y="78756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794099" y="1838092"/>
              <a:ext cx="535940" cy="46990"/>
            </a:xfrm>
            <a:custGeom>
              <a:avLst/>
              <a:gdLst/>
              <a:ahLst/>
              <a:cxnLst/>
              <a:rect l="l" t="t" r="r" b="b"/>
              <a:pathLst>
                <a:path w="535939" h="46989">
                  <a:moveTo>
                    <a:pt x="0" y="0"/>
                  </a:moveTo>
                  <a:lnTo>
                    <a:pt x="535784" y="0"/>
                  </a:lnTo>
                  <a:lnTo>
                    <a:pt x="535784" y="46934"/>
                  </a:lnTo>
                  <a:lnTo>
                    <a:pt x="0" y="46934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529585" y="1127912"/>
              <a:ext cx="1064260" cy="0"/>
            </a:xfrm>
            <a:custGeom>
              <a:avLst/>
              <a:gdLst/>
              <a:ahLst/>
              <a:cxnLst/>
              <a:rect l="l" t="t" r="r" b="b"/>
              <a:pathLst>
                <a:path w="1064260">
                  <a:moveTo>
                    <a:pt x="0" y="0"/>
                  </a:moveTo>
                  <a:lnTo>
                    <a:pt x="1064181" y="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445901" y="1084237"/>
              <a:ext cx="24130" cy="24130"/>
            </a:xfrm>
            <a:custGeom>
              <a:avLst/>
              <a:gdLst/>
              <a:ahLst/>
              <a:cxnLst/>
              <a:rect l="l" t="t" r="r" b="b"/>
              <a:pathLst>
                <a:path w="24130" h="24130">
                  <a:moveTo>
                    <a:pt x="18641" y="0"/>
                  </a:moveTo>
                  <a:lnTo>
                    <a:pt x="5375" y="0"/>
                  </a:lnTo>
                  <a:lnTo>
                    <a:pt x="0" y="5375"/>
                  </a:lnTo>
                  <a:lnTo>
                    <a:pt x="0" y="12007"/>
                  </a:lnTo>
                  <a:lnTo>
                    <a:pt x="0" y="18641"/>
                  </a:lnTo>
                  <a:lnTo>
                    <a:pt x="5375" y="24016"/>
                  </a:lnTo>
                  <a:lnTo>
                    <a:pt x="18641" y="24016"/>
                  </a:lnTo>
                  <a:lnTo>
                    <a:pt x="24016" y="18641"/>
                  </a:lnTo>
                  <a:lnTo>
                    <a:pt x="24016" y="5375"/>
                  </a:lnTo>
                  <a:lnTo>
                    <a:pt x="18641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445901" y="1084237"/>
              <a:ext cx="24130" cy="24130"/>
            </a:xfrm>
            <a:custGeom>
              <a:avLst/>
              <a:gdLst/>
              <a:ahLst/>
              <a:cxnLst/>
              <a:rect l="l" t="t" r="r" b="b"/>
              <a:pathLst>
                <a:path w="24130" h="24130">
                  <a:moveTo>
                    <a:pt x="0" y="12008"/>
                  </a:moveTo>
                  <a:lnTo>
                    <a:pt x="0" y="5376"/>
                  </a:lnTo>
                  <a:lnTo>
                    <a:pt x="5376" y="0"/>
                  </a:lnTo>
                  <a:lnTo>
                    <a:pt x="12008" y="0"/>
                  </a:lnTo>
                  <a:lnTo>
                    <a:pt x="18640" y="0"/>
                  </a:lnTo>
                  <a:lnTo>
                    <a:pt x="24017" y="5376"/>
                  </a:lnTo>
                  <a:lnTo>
                    <a:pt x="24017" y="12008"/>
                  </a:lnTo>
                  <a:lnTo>
                    <a:pt x="24017" y="18640"/>
                  </a:lnTo>
                  <a:lnTo>
                    <a:pt x="18640" y="24017"/>
                  </a:lnTo>
                  <a:lnTo>
                    <a:pt x="12008" y="24017"/>
                  </a:lnTo>
                  <a:lnTo>
                    <a:pt x="5376" y="24017"/>
                  </a:lnTo>
                  <a:lnTo>
                    <a:pt x="0" y="18640"/>
                  </a:lnTo>
                  <a:lnTo>
                    <a:pt x="0" y="1200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2494210" y="1084237"/>
              <a:ext cx="24130" cy="24130"/>
            </a:xfrm>
            <a:custGeom>
              <a:avLst/>
              <a:gdLst/>
              <a:ahLst/>
              <a:cxnLst/>
              <a:rect l="l" t="t" r="r" b="b"/>
              <a:pathLst>
                <a:path w="24130" h="24130">
                  <a:moveTo>
                    <a:pt x="18639" y="0"/>
                  </a:moveTo>
                  <a:lnTo>
                    <a:pt x="5375" y="0"/>
                  </a:lnTo>
                  <a:lnTo>
                    <a:pt x="0" y="5375"/>
                  </a:lnTo>
                  <a:lnTo>
                    <a:pt x="0" y="12007"/>
                  </a:lnTo>
                  <a:lnTo>
                    <a:pt x="0" y="18641"/>
                  </a:lnTo>
                  <a:lnTo>
                    <a:pt x="5375" y="24016"/>
                  </a:lnTo>
                  <a:lnTo>
                    <a:pt x="18639" y="24016"/>
                  </a:lnTo>
                  <a:lnTo>
                    <a:pt x="24016" y="18641"/>
                  </a:lnTo>
                  <a:lnTo>
                    <a:pt x="24016" y="5375"/>
                  </a:lnTo>
                  <a:lnTo>
                    <a:pt x="18639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494210" y="1084237"/>
              <a:ext cx="24130" cy="24130"/>
            </a:xfrm>
            <a:custGeom>
              <a:avLst/>
              <a:gdLst/>
              <a:ahLst/>
              <a:cxnLst/>
              <a:rect l="l" t="t" r="r" b="b"/>
              <a:pathLst>
                <a:path w="24130" h="24130">
                  <a:moveTo>
                    <a:pt x="0" y="12008"/>
                  </a:moveTo>
                  <a:lnTo>
                    <a:pt x="0" y="5376"/>
                  </a:lnTo>
                  <a:lnTo>
                    <a:pt x="5376" y="0"/>
                  </a:lnTo>
                  <a:lnTo>
                    <a:pt x="12008" y="0"/>
                  </a:lnTo>
                  <a:lnTo>
                    <a:pt x="18640" y="0"/>
                  </a:lnTo>
                  <a:lnTo>
                    <a:pt x="24017" y="5376"/>
                  </a:lnTo>
                  <a:lnTo>
                    <a:pt x="24017" y="12008"/>
                  </a:lnTo>
                  <a:lnTo>
                    <a:pt x="24017" y="18640"/>
                  </a:lnTo>
                  <a:lnTo>
                    <a:pt x="18640" y="24017"/>
                  </a:lnTo>
                  <a:lnTo>
                    <a:pt x="12008" y="24017"/>
                  </a:lnTo>
                  <a:lnTo>
                    <a:pt x="5376" y="24017"/>
                  </a:lnTo>
                  <a:lnTo>
                    <a:pt x="0" y="18640"/>
                  </a:lnTo>
                  <a:lnTo>
                    <a:pt x="0" y="1200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2542517" y="1084235"/>
              <a:ext cx="24130" cy="24130"/>
            </a:xfrm>
            <a:custGeom>
              <a:avLst/>
              <a:gdLst/>
              <a:ahLst/>
              <a:cxnLst/>
              <a:rect l="l" t="t" r="r" b="b"/>
              <a:pathLst>
                <a:path w="24130" h="24130">
                  <a:moveTo>
                    <a:pt x="18639" y="0"/>
                  </a:moveTo>
                  <a:lnTo>
                    <a:pt x="5375" y="0"/>
                  </a:lnTo>
                  <a:lnTo>
                    <a:pt x="0" y="5375"/>
                  </a:lnTo>
                  <a:lnTo>
                    <a:pt x="0" y="12009"/>
                  </a:lnTo>
                  <a:lnTo>
                    <a:pt x="0" y="18641"/>
                  </a:lnTo>
                  <a:lnTo>
                    <a:pt x="5375" y="24016"/>
                  </a:lnTo>
                  <a:lnTo>
                    <a:pt x="18639" y="24016"/>
                  </a:lnTo>
                  <a:lnTo>
                    <a:pt x="24016" y="18641"/>
                  </a:lnTo>
                  <a:lnTo>
                    <a:pt x="24016" y="5375"/>
                  </a:lnTo>
                  <a:lnTo>
                    <a:pt x="18639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2542517" y="1084235"/>
              <a:ext cx="24130" cy="24130"/>
            </a:xfrm>
            <a:custGeom>
              <a:avLst/>
              <a:gdLst/>
              <a:ahLst/>
              <a:cxnLst/>
              <a:rect l="l" t="t" r="r" b="b"/>
              <a:pathLst>
                <a:path w="24130" h="24130">
                  <a:moveTo>
                    <a:pt x="0" y="12008"/>
                  </a:moveTo>
                  <a:lnTo>
                    <a:pt x="0" y="5376"/>
                  </a:lnTo>
                  <a:lnTo>
                    <a:pt x="5376" y="0"/>
                  </a:lnTo>
                  <a:lnTo>
                    <a:pt x="12008" y="0"/>
                  </a:lnTo>
                  <a:lnTo>
                    <a:pt x="18640" y="0"/>
                  </a:lnTo>
                  <a:lnTo>
                    <a:pt x="24017" y="5376"/>
                  </a:lnTo>
                  <a:lnTo>
                    <a:pt x="24017" y="12008"/>
                  </a:lnTo>
                  <a:lnTo>
                    <a:pt x="24017" y="18640"/>
                  </a:lnTo>
                  <a:lnTo>
                    <a:pt x="18640" y="24017"/>
                  </a:lnTo>
                  <a:lnTo>
                    <a:pt x="12008" y="24017"/>
                  </a:lnTo>
                  <a:lnTo>
                    <a:pt x="5376" y="24017"/>
                  </a:lnTo>
                  <a:lnTo>
                    <a:pt x="0" y="18640"/>
                  </a:lnTo>
                  <a:lnTo>
                    <a:pt x="0" y="1200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3877055" y="835152"/>
            <a:ext cx="1630680" cy="1109980"/>
            <a:chOff x="3877055" y="835152"/>
            <a:chExt cx="1630680" cy="1109980"/>
          </a:xfrm>
        </p:grpSpPr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77055" y="1036320"/>
              <a:ext cx="1389888" cy="9083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05274" y="1353701"/>
              <a:ext cx="926554" cy="47509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85944" y="835152"/>
              <a:ext cx="621791" cy="74066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768304" y="2022348"/>
            <a:ext cx="5873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k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ube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l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15528" y="121411"/>
            <a:ext cx="17646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/>
              <a:t>Amazon</a:t>
            </a:r>
            <a:r>
              <a:rPr sz="2400" spc="-160" dirty="0"/>
              <a:t> </a:t>
            </a:r>
            <a:r>
              <a:rPr sz="2400" spc="120" dirty="0"/>
              <a:t>EKS</a:t>
            </a:r>
            <a:endParaRPr sz="2400"/>
          </a:p>
        </p:txBody>
      </p:sp>
      <p:sp>
        <p:nvSpPr>
          <p:cNvPr id="40" name="object 40"/>
          <p:cNvSpPr txBox="1"/>
          <p:nvPr/>
        </p:nvSpPr>
        <p:spPr>
          <a:xfrm>
            <a:off x="2013950" y="3883838"/>
            <a:ext cx="432434" cy="155171"/>
          </a:xfrm>
          <a:prstGeom prst="rect">
            <a:avLst/>
          </a:prstGeom>
          <a:solidFill>
            <a:srgbClr val="192850"/>
          </a:solidFill>
        </p:spPr>
        <p:txBody>
          <a:bodyPr vert="horz" wrap="square" lIns="0" tIns="3175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250"/>
              </a:spcBef>
            </a:pPr>
            <a:r>
              <a:rPr sz="800" spc="25" dirty="0">
                <a:solidFill>
                  <a:schemeClr val="tx2"/>
                </a:solidFill>
                <a:latin typeface="Trebuchet MS"/>
                <a:cs typeface="Trebuchet MS"/>
              </a:rPr>
              <a:t>A</a:t>
            </a:r>
            <a:r>
              <a:rPr sz="800" spc="30" dirty="0">
                <a:solidFill>
                  <a:schemeClr val="tx2"/>
                </a:solidFill>
                <a:latin typeface="Trebuchet MS"/>
                <a:cs typeface="Trebuchet MS"/>
              </a:rPr>
              <a:t>Z</a:t>
            </a:r>
            <a:r>
              <a:rPr sz="800" spc="-3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chemeClr val="tx2"/>
                </a:solidFill>
                <a:latin typeface="Trebuchet MS"/>
                <a:cs typeface="Trebuchet MS"/>
              </a:rPr>
              <a:t>1</a:t>
            </a:r>
            <a:endParaRPr sz="8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07267" y="3883838"/>
            <a:ext cx="432434" cy="155171"/>
          </a:xfrm>
          <a:prstGeom prst="rect">
            <a:avLst/>
          </a:prstGeom>
          <a:solidFill>
            <a:srgbClr val="192850"/>
          </a:solidFill>
        </p:spPr>
        <p:txBody>
          <a:bodyPr vert="horz" wrap="square" lIns="0" tIns="3175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250"/>
              </a:spcBef>
            </a:pPr>
            <a:r>
              <a:rPr sz="800" spc="25" dirty="0">
                <a:solidFill>
                  <a:schemeClr val="tx2"/>
                </a:solidFill>
                <a:latin typeface="Trebuchet MS"/>
                <a:cs typeface="Trebuchet MS"/>
              </a:rPr>
              <a:t>A</a:t>
            </a:r>
            <a:r>
              <a:rPr sz="800" spc="30" dirty="0">
                <a:solidFill>
                  <a:schemeClr val="tx2"/>
                </a:solidFill>
                <a:latin typeface="Trebuchet MS"/>
                <a:cs typeface="Trebuchet MS"/>
              </a:rPr>
              <a:t>Z</a:t>
            </a:r>
            <a:r>
              <a:rPr sz="800" spc="-3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chemeClr val="tx2"/>
                </a:solidFill>
                <a:latin typeface="Trebuchet MS"/>
                <a:cs typeface="Trebuchet MS"/>
              </a:rPr>
              <a:t>2</a:t>
            </a:r>
            <a:endParaRPr sz="8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00584" y="3883838"/>
            <a:ext cx="432434" cy="155171"/>
          </a:xfrm>
          <a:prstGeom prst="rect">
            <a:avLst/>
          </a:prstGeom>
          <a:solidFill>
            <a:srgbClr val="192850"/>
          </a:solidFill>
        </p:spPr>
        <p:txBody>
          <a:bodyPr vert="horz" wrap="square" lIns="0" tIns="3175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250"/>
              </a:spcBef>
            </a:pPr>
            <a:r>
              <a:rPr sz="800" spc="25" dirty="0">
                <a:solidFill>
                  <a:schemeClr val="tx2"/>
                </a:solidFill>
                <a:latin typeface="Trebuchet MS"/>
                <a:cs typeface="Trebuchet MS"/>
              </a:rPr>
              <a:t>A</a:t>
            </a:r>
            <a:r>
              <a:rPr sz="800" spc="30" dirty="0">
                <a:solidFill>
                  <a:schemeClr val="tx2"/>
                </a:solidFill>
                <a:latin typeface="Trebuchet MS"/>
                <a:cs typeface="Trebuchet MS"/>
              </a:rPr>
              <a:t>Z</a:t>
            </a:r>
            <a:r>
              <a:rPr sz="800" spc="-3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chemeClr val="tx2"/>
                </a:solidFill>
                <a:latin typeface="Trebuchet MS"/>
                <a:cs typeface="Trebuchet MS"/>
              </a:rPr>
              <a:t>3</a:t>
            </a:r>
            <a:endParaRPr sz="8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447800" y="2657855"/>
            <a:ext cx="5980430" cy="1805939"/>
            <a:chOff x="1447800" y="2657855"/>
            <a:chExt cx="5980430" cy="1805939"/>
          </a:xfrm>
        </p:grpSpPr>
        <p:sp>
          <p:nvSpPr>
            <p:cNvPr id="44" name="object 44"/>
            <p:cNvSpPr/>
            <p:nvPr/>
          </p:nvSpPr>
          <p:spPr>
            <a:xfrm>
              <a:off x="1695287" y="2827700"/>
              <a:ext cx="5726430" cy="1630045"/>
            </a:xfrm>
            <a:custGeom>
              <a:avLst/>
              <a:gdLst/>
              <a:ahLst/>
              <a:cxnLst/>
              <a:rect l="l" t="t" r="r" b="b"/>
              <a:pathLst>
                <a:path w="5726430" h="1630045">
                  <a:moveTo>
                    <a:pt x="0" y="0"/>
                  </a:moveTo>
                  <a:lnTo>
                    <a:pt x="5726237" y="0"/>
                  </a:lnTo>
                  <a:lnTo>
                    <a:pt x="5726237" y="1629713"/>
                  </a:lnTo>
                  <a:lnTo>
                    <a:pt x="0" y="162971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7981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7800" y="2657855"/>
              <a:ext cx="469392" cy="307848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6713057" y="4498847"/>
            <a:ext cx="120586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Your</a:t>
            </a:r>
            <a:r>
              <a:rPr sz="1100" spc="-5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chemeClr val="tx2"/>
                </a:solidFill>
                <a:latin typeface="Arial MT"/>
                <a:cs typeface="Arial MT"/>
              </a:rPr>
              <a:t>AWS</a:t>
            </a:r>
            <a:r>
              <a:rPr sz="1100" spc="-4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account</a:t>
            </a:r>
            <a:endParaRPr sz="11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40" dirty="0"/>
              <a:t>©</a:t>
            </a:r>
            <a:r>
              <a:rPr spc="-30" dirty="0"/>
              <a:t> </a:t>
            </a:r>
            <a:r>
              <a:rPr spc="15" dirty="0"/>
              <a:t>2018,</a:t>
            </a:r>
            <a:r>
              <a:rPr spc="-20"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20" dirty="0"/>
              <a:t>Web</a:t>
            </a:r>
            <a:r>
              <a:rPr spc="-25" dirty="0"/>
              <a:t> </a:t>
            </a:r>
            <a:r>
              <a:rPr spc="-10" dirty="0"/>
              <a:t>Services,</a:t>
            </a:r>
            <a:r>
              <a:rPr spc="-25" dirty="0"/>
              <a:t> </a:t>
            </a:r>
            <a:r>
              <a:rPr spc="-20" dirty="0"/>
              <a:t>Inc. </a:t>
            </a:r>
            <a:r>
              <a:rPr dirty="0"/>
              <a:t>or</a:t>
            </a:r>
            <a:r>
              <a:rPr spc="-2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20" dirty="0"/>
              <a:t> </a:t>
            </a:r>
            <a:r>
              <a:rPr spc="5" dirty="0"/>
              <a:t>All</a:t>
            </a:r>
            <a:r>
              <a:rPr spc="-25" dirty="0"/>
              <a:t> </a:t>
            </a:r>
            <a:r>
              <a:rPr spc="5" dirty="0"/>
              <a:t>rights</a:t>
            </a:r>
            <a:r>
              <a:rPr spc="-25" dirty="0"/>
              <a:t> </a:t>
            </a:r>
            <a:r>
              <a:rPr spc="-10" dirty="0"/>
              <a:t>reserved.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273" y="40054"/>
            <a:ext cx="422275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30" dirty="0">
                <a:solidFill>
                  <a:schemeClr val="tx2"/>
                </a:solidFill>
              </a:rPr>
              <a:t>Cross-account</a:t>
            </a:r>
            <a:r>
              <a:rPr sz="2800" spc="-140" dirty="0">
                <a:solidFill>
                  <a:schemeClr val="tx2"/>
                </a:solidFill>
              </a:rPr>
              <a:t> </a:t>
            </a:r>
            <a:r>
              <a:rPr sz="2800" spc="20" dirty="0">
                <a:solidFill>
                  <a:schemeClr val="tx2"/>
                </a:solidFill>
              </a:rPr>
              <a:t>Kubernetes</a:t>
            </a:r>
            <a:endParaRPr sz="2800" dirty="0">
              <a:solidFill>
                <a:schemeClr val="tx2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19783"/>
            <a:ext cx="4204970" cy="3091815"/>
            <a:chOff x="0" y="1319783"/>
            <a:chExt cx="4204970" cy="3091815"/>
          </a:xfrm>
        </p:grpSpPr>
        <p:sp>
          <p:nvSpPr>
            <p:cNvPr id="4" name="object 4"/>
            <p:cNvSpPr/>
            <p:nvPr/>
          </p:nvSpPr>
          <p:spPr>
            <a:xfrm>
              <a:off x="502442" y="1535734"/>
              <a:ext cx="3696335" cy="2869565"/>
            </a:xfrm>
            <a:custGeom>
              <a:avLst/>
              <a:gdLst/>
              <a:ahLst/>
              <a:cxnLst/>
              <a:rect l="l" t="t" r="r" b="b"/>
              <a:pathLst>
                <a:path w="3696335" h="2869565">
                  <a:moveTo>
                    <a:pt x="0" y="0"/>
                  </a:moveTo>
                  <a:lnTo>
                    <a:pt x="3695931" y="0"/>
                  </a:lnTo>
                  <a:lnTo>
                    <a:pt x="3695931" y="2869117"/>
                  </a:lnTo>
                  <a:lnTo>
                    <a:pt x="0" y="286911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839" y="2663951"/>
              <a:ext cx="826008" cy="8717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19783"/>
              <a:ext cx="1008888" cy="6614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26598" y="3564635"/>
            <a:ext cx="6826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chemeClr val="tx2"/>
                </a:solidFill>
                <a:latin typeface="Arial MT"/>
                <a:cs typeface="Arial MT"/>
              </a:rPr>
              <a:t>W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or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k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er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s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61504" y="2343911"/>
            <a:ext cx="1146048" cy="120700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531655" y="3585972"/>
            <a:ext cx="655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Ma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s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ter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s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1711" y="4082796"/>
            <a:ext cx="12096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Customer</a:t>
            </a:r>
            <a:r>
              <a:rPr sz="1400" spc="-7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VPC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22081" y="1203960"/>
            <a:ext cx="4003675" cy="3209290"/>
            <a:chOff x="5122081" y="1203960"/>
            <a:chExt cx="4003675" cy="3209290"/>
          </a:xfrm>
        </p:grpSpPr>
        <p:sp>
          <p:nvSpPr>
            <p:cNvPr id="12" name="object 12"/>
            <p:cNvSpPr/>
            <p:nvPr/>
          </p:nvSpPr>
          <p:spPr>
            <a:xfrm>
              <a:off x="5128431" y="1537572"/>
              <a:ext cx="3696335" cy="2869565"/>
            </a:xfrm>
            <a:custGeom>
              <a:avLst/>
              <a:gdLst/>
              <a:ahLst/>
              <a:cxnLst/>
              <a:rect l="l" t="t" r="r" b="b"/>
              <a:pathLst>
                <a:path w="3696334" h="2869565">
                  <a:moveTo>
                    <a:pt x="0" y="0"/>
                  </a:moveTo>
                  <a:lnTo>
                    <a:pt x="3695931" y="0"/>
                  </a:lnTo>
                  <a:lnTo>
                    <a:pt x="3695931" y="2869117"/>
                  </a:lnTo>
                  <a:lnTo>
                    <a:pt x="0" y="286911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798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3776" y="1203960"/>
              <a:ext cx="1011935" cy="66141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636740" y="4079747"/>
            <a:ext cx="7988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EKS</a:t>
            </a:r>
            <a:r>
              <a:rPr sz="1400" spc="-8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VPC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974591" y="1731264"/>
            <a:ext cx="1508760" cy="2085339"/>
            <a:chOff x="3974591" y="1731264"/>
            <a:chExt cx="1508760" cy="2085339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4591" y="3261360"/>
              <a:ext cx="533400" cy="5547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1559" y="1731264"/>
              <a:ext cx="621791" cy="64922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597565" y="1772411"/>
            <a:ext cx="1120140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09550" marR="5080" indent="-196850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Network</a:t>
            </a:r>
            <a:r>
              <a:rPr sz="1400" spc="-8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Load </a:t>
            </a:r>
            <a:r>
              <a:rPr sz="1400" spc="-37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Balancer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89752" y="3771900"/>
            <a:ext cx="3225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ENI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21070" y="2119491"/>
            <a:ext cx="2659380" cy="922655"/>
          </a:xfrm>
          <a:custGeom>
            <a:avLst/>
            <a:gdLst/>
            <a:ahLst/>
            <a:cxnLst/>
            <a:rect l="l" t="t" r="r" b="b"/>
            <a:pathLst>
              <a:path w="2659379" h="922655">
                <a:moveTo>
                  <a:pt x="96372" y="865996"/>
                </a:moveTo>
                <a:lnTo>
                  <a:pt x="0" y="898165"/>
                </a:lnTo>
                <a:lnTo>
                  <a:pt x="8042" y="922258"/>
                </a:lnTo>
                <a:lnTo>
                  <a:pt x="104415" y="890089"/>
                </a:lnTo>
                <a:lnTo>
                  <a:pt x="96372" y="865996"/>
                </a:lnTo>
                <a:close/>
              </a:path>
              <a:path w="2659379" h="922655">
                <a:moveTo>
                  <a:pt x="265024" y="809699"/>
                </a:moveTo>
                <a:lnTo>
                  <a:pt x="168652" y="841869"/>
                </a:lnTo>
                <a:lnTo>
                  <a:pt x="176695" y="865962"/>
                </a:lnTo>
                <a:lnTo>
                  <a:pt x="273067" y="833793"/>
                </a:lnTo>
                <a:lnTo>
                  <a:pt x="265024" y="809699"/>
                </a:lnTo>
                <a:close/>
              </a:path>
              <a:path w="2659379" h="922655">
                <a:moveTo>
                  <a:pt x="433677" y="753402"/>
                </a:moveTo>
                <a:lnTo>
                  <a:pt x="337304" y="785572"/>
                </a:lnTo>
                <a:lnTo>
                  <a:pt x="345347" y="809665"/>
                </a:lnTo>
                <a:lnTo>
                  <a:pt x="441719" y="777495"/>
                </a:lnTo>
                <a:lnTo>
                  <a:pt x="433677" y="753402"/>
                </a:lnTo>
                <a:close/>
              </a:path>
              <a:path w="2659379" h="922655">
                <a:moveTo>
                  <a:pt x="602329" y="697105"/>
                </a:moveTo>
                <a:lnTo>
                  <a:pt x="505956" y="729275"/>
                </a:lnTo>
                <a:lnTo>
                  <a:pt x="513999" y="753369"/>
                </a:lnTo>
                <a:lnTo>
                  <a:pt x="610370" y="721198"/>
                </a:lnTo>
                <a:lnTo>
                  <a:pt x="602329" y="697105"/>
                </a:lnTo>
                <a:close/>
              </a:path>
              <a:path w="2659379" h="922655">
                <a:moveTo>
                  <a:pt x="770981" y="640808"/>
                </a:moveTo>
                <a:lnTo>
                  <a:pt x="674608" y="672978"/>
                </a:lnTo>
                <a:lnTo>
                  <a:pt x="682650" y="697071"/>
                </a:lnTo>
                <a:lnTo>
                  <a:pt x="779023" y="664902"/>
                </a:lnTo>
                <a:lnTo>
                  <a:pt x="770981" y="640808"/>
                </a:lnTo>
                <a:close/>
              </a:path>
              <a:path w="2659379" h="922655">
                <a:moveTo>
                  <a:pt x="939633" y="584512"/>
                </a:moveTo>
                <a:lnTo>
                  <a:pt x="843260" y="616681"/>
                </a:lnTo>
                <a:lnTo>
                  <a:pt x="851302" y="640774"/>
                </a:lnTo>
                <a:lnTo>
                  <a:pt x="947675" y="608605"/>
                </a:lnTo>
                <a:lnTo>
                  <a:pt x="939633" y="584512"/>
                </a:lnTo>
                <a:close/>
              </a:path>
              <a:path w="2659379" h="922655">
                <a:moveTo>
                  <a:pt x="1108284" y="528215"/>
                </a:moveTo>
                <a:lnTo>
                  <a:pt x="1011913" y="560384"/>
                </a:lnTo>
                <a:lnTo>
                  <a:pt x="1019954" y="584478"/>
                </a:lnTo>
                <a:lnTo>
                  <a:pt x="1116327" y="552309"/>
                </a:lnTo>
                <a:lnTo>
                  <a:pt x="1108284" y="528215"/>
                </a:lnTo>
                <a:close/>
              </a:path>
              <a:path w="2659379" h="922655">
                <a:moveTo>
                  <a:pt x="1276936" y="471918"/>
                </a:moveTo>
                <a:lnTo>
                  <a:pt x="1180564" y="504088"/>
                </a:lnTo>
                <a:lnTo>
                  <a:pt x="1188606" y="528181"/>
                </a:lnTo>
                <a:lnTo>
                  <a:pt x="1284979" y="496011"/>
                </a:lnTo>
                <a:lnTo>
                  <a:pt x="1276936" y="471918"/>
                </a:lnTo>
                <a:close/>
              </a:path>
              <a:path w="2659379" h="922655">
                <a:moveTo>
                  <a:pt x="1445588" y="415621"/>
                </a:moveTo>
                <a:lnTo>
                  <a:pt x="1349216" y="447791"/>
                </a:lnTo>
                <a:lnTo>
                  <a:pt x="1357259" y="471885"/>
                </a:lnTo>
                <a:lnTo>
                  <a:pt x="1453631" y="439714"/>
                </a:lnTo>
                <a:lnTo>
                  <a:pt x="1445588" y="415621"/>
                </a:lnTo>
                <a:close/>
              </a:path>
              <a:path w="2659379" h="922655">
                <a:moveTo>
                  <a:pt x="1614241" y="359324"/>
                </a:moveTo>
                <a:lnTo>
                  <a:pt x="1517868" y="391494"/>
                </a:lnTo>
                <a:lnTo>
                  <a:pt x="1525911" y="415587"/>
                </a:lnTo>
                <a:lnTo>
                  <a:pt x="1622284" y="383418"/>
                </a:lnTo>
                <a:lnTo>
                  <a:pt x="1614241" y="359324"/>
                </a:lnTo>
                <a:close/>
              </a:path>
              <a:path w="2659379" h="922655">
                <a:moveTo>
                  <a:pt x="1782893" y="303028"/>
                </a:moveTo>
                <a:lnTo>
                  <a:pt x="1686520" y="335197"/>
                </a:lnTo>
                <a:lnTo>
                  <a:pt x="1694563" y="359290"/>
                </a:lnTo>
                <a:lnTo>
                  <a:pt x="1790936" y="327121"/>
                </a:lnTo>
                <a:lnTo>
                  <a:pt x="1782893" y="303028"/>
                </a:lnTo>
                <a:close/>
              </a:path>
              <a:path w="2659379" h="922655">
                <a:moveTo>
                  <a:pt x="1951545" y="246731"/>
                </a:moveTo>
                <a:lnTo>
                  <a:pt x="1855172" y="278900"/>
                </a:lnTo>
                <a:lnTo>
                  <a:pt x="1863215" y="302994"/>
                </a:lnTo>
                <a:lnTo>
                  <a:pt x="1959588" y="270824"/>
                </a:lnTo>
                <a:lnTo>
                  <a:pt x="1951545" y="246731"/>
                </a:lnTo>
                <a:close/>
              </a:path>
              <a:path w="2659379" h="922655">
                <a:moveTo>
                  <a:pt x="2120197" y="190433"/>
                </a:moveTo>
                <a:lnTo>
                  <a:pt x="2023825" y="222604"/>
                </a:lnTo>
                <a:lnTo>
                  <a:pt x="2031867" y="246697"/>
                </a:lnTo>
                <a:lnTo>
                  <a:pt x="2128239" y="214527"/>
                </a:lnTo>
                <a:lnTo>
                  <a:pt x="2120197" y="190433"/>
                </a:lnTo>
                <a:close/>
              </a:path>
              <a:path w="2659379" h="922655">
                <a:moveTo>
                  <a:pt x="2288849" y="134137"/>
                </a:moveTo>
                <a:lnTo>
                  <a:pt x="2192477" y="166307"/>
                </a:lnTo>
                <a:lnTo>
                  <a:pt x="2200518" y="190400"/>
                </a:lnTo>
                <a:lnTo>
                  <a:pt x="2296891" y="158230"/>
                </a:lnTo>
                <a:lnTo>
                  <a:pt x="2288849" y="134137"/>
                </a:lnTo>
                <a:close/>
              </a:path>
              <a:path w="2659379" h="922655">
                <a:moveTo>
                  <a:pt x="2457500" y="77840"/>
                </a:moveTo>
                <a:lnTo>
                  <a:pt x="2361129" y="110009"/>
                </a:lnTo>
                <a:lnTo>
                  <a:pt x="2369171" y="134103"/>
                </a:lnTo>
                <a:lnTo>
                  <a:pt x="2465543" y="101934"/>
                </a:lnTo>
                <a:lnTo>
                  <a:pt x="2457500" y="77840"/>
                </a:lnTo>
                <a:close/>
              </a:path>
              <a:path w="2659379" h="922655">
                <a:moveTo>
                  <a:pt x="2647757" y="21544"/>
                </a:moveTo>
                <a:lnTo>
                  <a:pt x="2626152" y="21544"/>
                </a:lnTo>
                <a:lnTo>
                  <a:pt x="2634195" y="45637"/>
                </a:lnTo>
                <a:lnTo>
                  <a:pt x="2594693" y="58823"/>
                </a:lnTo>
                <a:lnTo>
                  <a:pt x="2562854" y="95083"/>
                </a:lnTo>
                <a:lnTo>
                  <a:pt x="2563376" y="103107"/>
                </a:lnTo>
                <a:lnTo>
                  <a:pt x="2573917" y="112363"/>
                </a:lnTo>
                <a:lnTo>
                  <a:pt x="2581941" y="111842"/>
                </a:lnTo>
                <a:lnTo>
                  <a:pt x="2659139" y="23921"/>
                </a:lnTo>
                <a:lnTo>
                  <a:pt x="2647757" y="21544"/>
                </a:lnTo>
                <a:close/>
              </a:path>
              <a:path w="2659379" h="922655">
                <a:moveTo>
                  <a:pt x="2586651" y="34729"/>
                </a:moveTo>
                <a:lnTo>
                  <a:pt x="2529780" y="53713"/>
                </a:lnTo>
                <a:lnTo>
                  <a:pt x="2537823" y="77806"/>
                </a:lnTo>
                <a:lnTo>
                  <a:pt x="2594693" y="58823"/>
                </a:lnTo>
                <a:lnTo>
                  <a:pt x="2611324" y="39883"/>
                </a:lnTo>
                <a:lnTo>
                  <a:pt x="2586651" y="34729"/>
                </a:lnTo>
                <a:close/>
              </a:path>
              <a:path w="2659379" h="922655">
                <a:moveTo>
                  <a:pt x="2611324" y="39883"/>
                </a:moveTo>
                <a:lnTo>
                  <a:pt x="2594693" y="58823"/>
                </a:lnTo>
                <a:lnTo>
                  <a:pt x="2634195" y="45637"/>
                </a:lnTo>
                <a:lnTo>
                  <a:pt x="2633760" y="44334"/>
                </a:lnTo>
                <a:lnTo>
                  <a:pt x="2632636" y="44334"/>
                </a:lnTo>
                <a:lnTo>
                  <a:pt x="2611324" y="39883"/>
                </a:lnTo>
                <a:close/>
              </a:path>
              <a:path w="2659379" h="922655">
                <a:moveTo>
                  <a:pt x="2625689" y="23522"/>
                </a:moveTo>
                <a:lnTo>
                  <a:pt x="2611324" y="39883"/>
                </a:lnTo>
                <a:lnTo>
                  <a:pt x="2632636" y="44334"/>
                </a:lnTo>
                <a:lnTo>
                  <a:pt x="2625689" y="23522"/>
                </a:lnTo>
                <a:close/>
              </a:path>
              <a:path w="2659379" h="922655">
                <a:moveTo>
                  <a:pt x="2626813" y="23522"/>
                </a:moveTo>
                <a:lnTo>
                  <a:pt x="2625689" y="23522"/>
                </a:lnTo>
                <a:lnTo>
                  <a:pt x="2632636" y="44334"/>
                </a:lnTo>
                <a:lnTo>
                  <a:pt x="2633760" y="44334"/>
                </a:lnTo>
                <a:lnTo>
                  <a:pt x="2626813" y="23522"/>
                </a:lnTo>
                <a:close/>
              </a:path>
              <a:path w="2659379" h="922655">
                <a:moveTo>
                  <a:pt x="2626152" y="21544"/>
                </a:moveTo>
                <a:lnTo>
                  <a:pt x="2586651" y="34729"/>
                </a:lnTo>
                <a:lnTo>
                  <a:pt x="2611324" y="39883"/>
                </a:lnTo>
                <a:lnTo>
                  <a:pt x="2625689" y="23522"/>
                </a:lnTo>
                <a:lnTo>
                  <a:pt x="2626813" y="23522"/>
                </a:lnTo>
                <a:lnTo>
                  <a:pt x="2626152" y="21544"/>
                </a:lnTo>
                <a:close/>
              </a:path>
              <a:path w="2659379" h="922655">
                <a:moveTo>
                  <a:pt x="2544610" y="0"/>
                </a:moveTo>
                <a:lnTo>
                  <a:pt x="2537881" y="4404"/>
                </a:lnTo>
                <a:lnTo>
                  <a:pt x="2535012" y="18135"/>
                </a:lnTo>
                <a:lnTo>
                  <a:pt x="2539415" y="24864"/>
                </a:lnTo>
                <a:lnTo>
                  <a:pt x="2586651" y="34729"/>
                </a:lnTo>
                <a:lnTo>
                  <a:pt x="2626152" y="21544"/>
                </a:lnTo>
                <a:lnTo>
                  <a:pt x="2647757" y="21544"/>
                </a:lnTo>
                <a:lnTo>
                  <a:pt x="254461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2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44991" y="2296667"/>
            <a:ext cx="9258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API</a:t>
            </a:r>
            <a:r>
              <a:rPr sz="1400" spc="-8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Acc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e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ss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46241" y="3212748"/>
            <a:ext cx="5236210" cy="396240"/>
            <a:chOff x="2146241" y="3212748"/>
            <a:chExt cx="5236210" cy="396240"/>
          </a:xfrm>
        </p:grpSpPr>
        <p:sp>
          <p:nvSpPr>
            <p:cNvPr id="23" name="object 23"/>
            <p:cNvSpPr/>
            <p:nvPr/>
          </p:nvSpPr>
          <p:spPr>
            <a:xfrm>
              <a:off x="2146241" y="3491034"/>
              <a:ext cx="1829435" cy="118110"/>
            </a:xfrm>
            <a:custGeom>
              <a:avLst/>
              <a:gdLst/>
              <a:ahLst/>
              <a:cxnLst/>
              <a:rect l="l" t="t" r="r" b="b"/>
              <a:pathLst>
                <a:path w="1829435" h="118110">
                  <a:moveTo>
                    <a:pt x="1829107" y="35595"/>
                  </a:moveTo>
                  <a:lnTo>
                    <a:pt x="1727508" y="36222"/>
                  </a:lnTo>
                  <a:lnTo>
                    <a:pt x="1727666" y="61621"/>
                  </a:lnTo>
                  <a:lnTo>
                    <a:pt x="1829263" y="60995"/>
                  </a:lnTo>
                  <a:lnTo>
                    <a:pt x="1829107" y="35595"/>
                  </a:lnTo>
                  <a:close/>
                </a:path>
                <a:path w="1829435" h="118110">
                  <a:moveTo>
                    <a:pt x="1651309" y="36692"/>
                  </a:moveTo>
                  <a:lnTo>
                    <a:pt x="1549712" y="37318"/>
                  </a:lnTo>
                  <a:lnTo>
                    <a:pt x="1549868" y="62718"/>
                  </a:lnTo>
                  <a:lnTo>
                    <a:pt x="1651467" y="62091"/>
                  </a:lnTo>
                  <a:lnTo>
                    <a:pt x="1651309" y="36692"/>
                  </a:lnTo>
                  <a:close/>
                </a:path>
                <a:path w="1829435" h="118110">
                  <a:moveTo>
                    <a:pt x="1473513" y="37788"/>
                  </a:moveTo>
                  <a:lnTo>
                    <a:pt x="1371916" y="38414"/>
                  </a:lnTo>
                  <a:lnTo>
                    <a:pt x="1372072" y="63814"/>
                  </a:lnTo>
                  <a:lnTo>
                    <a:pt x="1473669" y="63188"/>
                  </a:lnTo>
                  <a:lnTo>
                    <a:pt x="1473513" y="37788"/>
                  </a:lnTo>
                  <a:close/>
                </a:path>
                <a:path w="1829435" h="118110">
                  <a:moveTo>
                    <a:pt x="1295717" y="38884"/>
                  </a:moveTo>
                  <a:lnTo>
                    <a:pt x="1194118" y="39512"/>
                  </a:lnTo>
                  <a:lnTo>
                    <a:pt x="1194276" y="64910"/>
                  </a:lnTo>
                  <a:lnTo>
                    <a:pt x="1295873" y="64284"/>
                  </a:lnTo>
                  <a:lnTo>
                    <a:pt x="1295717" y="38884"/>
                  </a:lnTo>
                  <a:close/>
                </a:path>
                <a:path w="1829435" h="118110">
                  <a:moveTo>
                    <a:pt x="1117920" y="39982"/>
                  </a:moveTo>
                  <a:lnTo>
                    <a:pt x="1016322" y="40608"/>
                  </a:lnTo>
                  <a:lnTo>
                    <a:pt x="1016478" y="66008"/>
                  </a:lnTo>
                  <a:lnTo>
                    <a:pt x="1118077" y="65380"/>
                  </a:lnTo>
                  <a:lnTo>
                    <a:pt x="1117920" y="39982"/>
                  </a:lnTo>
                  <a:close/>
                </a:path>
                <a:path w="1829435" h="118110">
                  <a:moveTo>
                    <a:pt x="940123" y="41078"/>
                  </a:moveTo>
                  <a:lnTo>
                    <a:pt x="838526" y="41705"/>
                  </a:lnTo>
                  <a:lnTo>
                    <a:pt x="838682" y="67104"/>
                  </a:lnTo>
                  <a:lnTo>
                    <a:pt x="940280" y="66478"/>
                  </a:lnTo>
                  <a:lnTo>
                    <a:pt x="940123" y="41078"/>
                  </a:lnTo>
                  <a:close/>
                </a:path>
                <a:path w="1829435" h="118110">
                  <a:moveTo>
                    <a:pt x="762327" y="42175"/>
                  </a:moveTo>
                  <a:lnTo>
                    <a:pt x="660728" y="42801"/>
                  </a:lnTo>
                  <a:lnTo>
                    <a:pt x="660886" y="68201"/>
                  </a:lnTo>
                  <a:lnTo>
                    <a:pt x="762483" y="67574"/>
                  </a:lnTo>
                  <a:lnTo>
                    <a:pt x="762327" y="42175"/>
                  </a:lnTo>
                  <a:close/>
                </a:path>
                <a:path w="1829435" h="118110">
                  <a:moveTo>
                    <a:pt x="584530" y="43271"/>
                  </a:moveTo>
                  <a:lnTo>
                    <a:pt x="482932" y="43897"/>
                  </a:lnTo>
                  <a:lnTo>
                    <a:pt x="483088" y="69297"/>
                  </a:lnTo>
                  <a:lnTo>
                    <a:pt x="584687" y="68671"/>
                  </a:lnTo>
                  <a:lnTo>
                    <a:pt x="584530" y="43271"/>
                  </a:lnTo>
                  <a:close/>
                </a:path>
                <a:path w="1829435" h="118110">
                  <a:moveTo>
                    <a:pt x="406734" y="44368"/>
                  </a:moveTo>
                  <a:lnTo>
                    <a:pt x="305135" y="44994"/>
                  </a:lnTo>
                  <a:lnTo>
                    <a:pt x="305292" y="70394"/>
                  </a:lnTo>
                  <a:lnTo>
                    <a:pt x="406890" y="69767"/>
                  </a:lnTo>
                  <a:lnTo>
                    <a:pt x="406734" y="44368"/>
                  </a:lnTo>
                  <a:close/>
                </a:path>
                <a:path w="1829435" h="118110">
                  <a:moveTo>
                    <a:pt x="228937" y="45464"/>
                  </a:moveTo>
                  <a:lnTo>
                    <a:pt x="127339" y="46090"/>
                  </a:lnTo>
                  <a:lnTo>
                    <a:pt x="127495" y="71490"/>
                  </a:lnTo>
                  <a:lnTo>
                    <a:pt x="229094" y="70864"/>
                  </a:lnTo>
                  <a:lnTo>
                    <a:pt x="228937" y="45464"/>
                  </a:lnTo>
                  <a:close/>
                </a:path>
                <a:path w="1829435" h="118110">
                  <a:moveTo>
                    <a:pt x="100699" y="0"/>
                  </a:moveTo>
                  <a:lnTo>
                    <a:pt x="0" y="59576"/>
                  </a:lnTo>
                  <a:lnTo>
                    <a:pt x="101426" y="117906"/>
                  </a:lnTo>
                  <a:lnTo>
                    <a:pt x="109189" y="115812"/>
                  </a:lnTo>
                  <a:lnTo>
                    <a:pt x="116183" y="103652"/>
                  </a:lnTo>
                  <a:lnTo>
                    <a:pt x="114089" y="95887"/>
                  </a:lnTo>
                  <a:lnTo>
                    <a:pt x="72762" y="72120"/>
                  </a:lnTo>
                  <a:lnTo>
                    <a:pt x="25293" y="72120"/>
                  </a:lnTo>
                  <a:lnTo>
                    <a:pt x="25135" y="46722"/>
                  </a:lnTo>
                  <a:lnTo>
                    <a:pt x="71884" y="46560"/>
                  </a:lnTo>
                  <a:lnTo>
                    <a:pt x="113633" y="21861"/>
                  </a:lnTo>
                  <a:lnTo>
                    <a:pt x="115630" y="14072"/>
                  </a:lnTo>
                  <a:lnTo>
                    <a:pt x="108488" y="1998"/>
                  </a:lnTo>
                  <a:lnTo>
                    <a:pt x="100699" y="0"/>
                  </a:lnTo>
                  <a:close/>
                </a:path>
                <a:path w="1829435" h="118110">
                  <a:moveTo>
                    <a:pt x="51140" y="46560"/>
                  </a:moveTo>
                  <a:lnTo>
                    <a:pt x="25135" y="46722"/>
                  </a:lnTo>
                  <a:lnTo>
                    <a:pt x="25293" y="72120"/>
                  </a:lnTo>
                  <a:lnTo>
                    <a:pt x="51297" y="71960"/>
                  </a:lnTo>
                  <a:lnTo>
                    <a:pt x="51287" y="70351"/>
                  </a:lnTo>
                  <a:lnTo>
                    <a:pt x="31671" y="70351"/>
                  </a:lnTo>
                  <a:lnTo>
                    <a:pt x="31536" y="48412"/>
                  </a:lnTo>
                  <a:lnTo>
                    <a:pt x="51151" y="48412"/>
                  </a:lnTo>
                  <a:lnTo>
                    <a:pt x="51140" y="46560"/>
                  </a:lnTo>
                  <a:close/>
                </a:path>
                <a:path w="1829435" h="118110">
                  <a:moveTo>
                    <a:pt x="51222" y="59733"/>
                  </a:moveTo>
                  <a:lnTo>
                    <a:pt x="51297" y="71960"/>
                  </a:lnTo>
                  <a:lnTo>
                    <a:pt x="25293" y="72120"/>
                  </a:lnTo>
                  <a:lnTo>
                    <a:pt x="72762" y="72120"/>
                  </a:lnTo>
                  <a:lnTo>
                    <a:pt x="51222" y="59733"/>
                  </a:lnTo>
                  <a:close/>
                </a:path>
                <a:path w="1829435" h="118110">
                  <a:moveTo>
                    <a:pt x="31536" y="48412"/>
                  </a:moveTo>
                  <a:lnTo>
                    <a:pt x="31671" y="70351"/>
                  </a:lnTo>
                  <a:lnTo>
                    <a:pt x="50409" y="59265"/>
                  </a:lnTo>
                  <a:lnTo>
                    <a:pt x="31536" y="48412"/>
                  </a:lnTo>
                  <a:close/>
                </a:path>
                <a:path w="1829435" h="118110">
                  <a:moveTo>
                    <a:pt x="50409" y="59265"/>
                  </a:moveTo>
                  <a:lnTo>
                    <a:pt x="31671" y="70351"/>
                  </a:lnTo>
                  <a:lnTo>
                    <a:pt x="51287" y="70351"/>
                  </a:lnTo>
                  <a:lnTo>
                    <a:pt x="51222" y="59733"/>
                  </a:lnTo>
                  <a:lnTo>
                    <a:pt x="50409" y="59265"/>
                  </a:lnTo>
                  <a:close/>
                </a:path>
                <a:path w="1829435" h="118110">
                  <a:moveTo>
                    <a:pt x="51216" y="58788"/>
                  </a:moveTo>
                  <a:lnTo>
                    <a:pt x="50409" y="59265"/>
                  </a:lnTo>
                  <a:lnTo>
                    <a:pt x="51222" y="59733"/>
                  </a:lnTo>
                  <a:lnTo>
                    <a:pt x="51216" y="58788"/>
                  </a:lnTo>
                  <a:close/>
                </a:path>
                <a:path w="1829435" h="118110">
                  <a:moveTo>
                    <a:pt x="51151" y="48412"/>
                  </a:moveTo>
                  <a:lnTo>
                    <a:pt x="31536" y="48412"/>
                  </a:lnTo>
                  <a:lnTo>
                    <a:pt x="50409" y="59265"/>
                  </a:lnTo>
                  <a:lnTo>
                    <a:pt x="51216" y="58788"/>
                  </a:lnTo>
                  <a:lnTo>
                    <a:pt x="51151" y="48412"/>
                  </a:lnTo>
                  <a:close/>
                </a:path>
                <a:path w="1829435" h="118110">
                  <a:moveTo>
                    <a:pt x="71884" y="46560"/>
                  </a:moveTo>
                  <a:lnTo>
                    <a:pt x="51140" y="46560"/>
                  </a:lnTo>
                  <a:lnTo>
                    <a:pt x="51216" y="58788"/>
                  </a:lnTo>
                  <a:lnTo>
                    <a:pt x="71884" y="4656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505341" y="3219098"/>
              <a:ext cx="2870835" cy="320675"/>
            </a:xfrm>
            <a:custGeom>
              <a:avLst/>
              <a:gdLst/>
              <a:ahLst/>
              <a:cxnLst/>
              <a:rect l="l" t="t" r="r" b="b"/>
              <a:pathLst>
                <a:path w="2870834" h="320675">
                  <a:moveTo>
                    <a:pt x="2870670" y="0"/>
                  </a:moveTo>
                  <a:lnTo>
                    <a:pt x="0" y="320232"/>
                  </a:lnTo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328859" y="3494532"/>
            <a:ext cx="854710" cy="4400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18110">
              <a:lnSpc>
                <a:spcPts val="1580"/>
              </a:lnSpc>
              <a:spcBef>
                <a:spcPts val="235"/>
              </a:spcBef>
            </a:pP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Kubectl 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 Ex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e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/Log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s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91573" y="3101339"/>
            <a:ext cx="3505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chemeClr val="tx2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L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S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22067" y="2412492"/>
            <a:ext cx="7766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Static</a:t>
            </a:r>
            <a:r>
              <a:rPr sz="1400" spc="-6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IPs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517648" y="2334003"/>
            <a:ext cx="4784725" cy="1125855"/>
            <a:chOff x="2517648" y="2334003"/>
            <a:chExt cx="4784725" cy="1125855"/>
          </a:xfrm>
        </p:grpSpPr>
        <p:sp>
          <p:nvSpPr>
            <p:cNvPr id="29" name="object 29"/>
            <p:cNvSpPr/>
            <p:nvPr/>
          </p:nvSpPr>
          <p:spPr>
            <a:xfrm>
              <a:off x="6314002" y="2334003"/>
              <a:ext cx="988694" cy="433070"/>
            </a:xfrm>
            <a:custGeom>
              <a:avLst/>
              <a:gdLst/>
              <a:ahLst/>
              <a:cxnLst/>
              <a:rect l="l" t="t" r="r" b="b"/>
              <a:pathLst>
                <a:path w="988695" h="433069">
                  <a:moveTo>
                    <a:pt x="9668" y="0"/>
                  </a:moveTo>
                  <a:lnTo>
                    <a:pt x="0" y="23488"/>
                  </a:lnTo>
                  <a:lnTo>
                    <a:pt x="93950" y="62163"/>
                  </a:lnTo>
                  <a:lnTo>
                    <a:pt x="103619" y="38676"/>
                  </a:lnTo>
                  <a:lnTo>
                    <a:pt x="9668" y="0"/>
                  </a:lnTo>
                  <a:close/>
                </a:path>
                <a:path w="988695" h="433069">
                  <a:moveTo>
                    <a:pt x="174082" y="67682"/>
                  </a:moveTo>
                  <a:lnTo>
                    <a:pt x="164414" y="91170"/>
                  </a:lnTo>
                  <a:lnTo>
                    <a:pt x="258364" y="129846"/>
                  </a:lnTo>
                  <a:lnTo>
                    <a:pt x="268033" y="106357"/>
                  </a:lnTo>
                  <a:lnTo>
                    <a:pt x="174082" y="67682"/>
                  </a:lnTo>
                  <a:close/>
                </a:path>
                <a:path w="988695" h="433069">
                  <a:moveTo>
                    <a:pt x="338496" y="135364"/>
                  </a:moveTo>
                  <a:lnTo>
                    <a:pt x="328827" y="158851"/>
                  </a:lnTo>
                  <a:lnTo>
                    <a:pt x="422779" y="197526"/>
                  </a:lnTo>
                  <a:lnTo>
                    <a:pt x="432447" y="174039"/>
                  </a:lnTo>
                  <a:lnTo>
                    <a:pt x="338496" y="135364"/>
                  </a:lnTo>
                  <a:close/>
                </a:path>
                <a:path w="988695" h="433069">
                  <a:moveTo>
                    <a:pt x="502911" y="203046"/>
                  </a:moveTo>
                  <a:lnTo>
                    <a:pt x="493241" y="226533"/>
                  </a:lnTo>
                  <a:lnTo>
                    <a:pt x="587193" y="265209"/>
                  </a:lnTo>
                  <a:lnTo>
                    <a:pt x="596861" y="241721"/>
                  </a:lnTo>
                  <a:lnTo>
                    <a:pt x="502911" y="203046"/>
                  </a:lnTo>
                  <a:close/>
                </a:path>
                <a:path w="988695" h="433069">
                  <a:moveTo>
                    <a:pt x="667325" y="270728"/>
                  </a:moveTo>
                  <a:lnTo>
                    <a:pt x="657655" y="294215"/>
                  </a:lnTo>
                  <a:lnTo>
                    <a:pt x="751606" y="332891"/>
                  </a:lnTo>
                  <a:lnTo>
                    <a:pt x="761276" y="309403"/>
                  </a:lnTo>
                  <a:lnTo>
                    <a:pt x="667325" y="270728"/>
                  </a:lnTo>
                  <a:close/>
                </a:path>
                <a:path w="988695" h="433069">
                  <a:moveTo>
                    <a:pt x="941700" y="397409"/>
                  </a:moveTo>
                  <a:lnTo>
                    <a:pt x="868934" y="407483"/>
                  </a:lnTo>
                  <a:lnTo>
                    <a:pt x="864081" y="413895"/>
                  </a:lnTo>
                  <a:lnTo>
                    <a:pt x="866005" y="427790"/>
                  </a:lnTo>
                  <a:lnTo>
                    <a:pt x="872417" y="432643"/>
                  </a:lnTo>
                  <a:lnTo>
                    <a:pt x="988313" y="416599"/>
                  </a:lnTo>
                  <a:lnTo>
                    <a:pt x="986872" y="414712"/>
                  </a:lnTo>
                  <a:lnTo>
                    <a:pt x="954914" y="414712"/>
                  </a:lnTo>
                  <a:lnTo>
                    <a:pt x="941700" y="397409"/>
                  </a:lnTo>
                  <a:close/>
                </a:path>
                <a:path w="988695" h="433069">
                  <a:moveTo>
                    <a:pt x="963265" y="394423"/>
                  </a:moveTo>
                  <a:lnTo>
                    <a:pt x="941700" y="397409"/>
                  </a:lnTo>
                  <a:lnTo>
                    <a:pt x="954914" y="414712"/>
                  </a:lnTo>
                  <a:lnTo>
                    <a:pt x="963265" y="394423"/>
                  </a:lnTo>
                  <a:close/>
                </a:path>
                <a:path w="988695" h="433069">
                  <a:moveTo>
                    <a:pt x="971378" y="394423"/>
                  </a:moveTo>
                  <a:lnTo>
                    <a:pt x="963265" y="394423"/>
                  </a:lnTo>
                  <a:lnTo>
                    <a:pt x="954914" y="414712"/>
                  </a:lnTo>
                  <a:lnTo>
                    <a:pt x="986872" y="414712"/>
                  </a:lnTo>
                  <a:lnTo>
                    <a:pt x="971378" y="394423"/>
                  </a:lnTo>
                  <a:close/>
                </a:path>
                <a:path w="988695" h="433069">
                  <a:moveTo>
                    <a:pt x="831739" y="338409"/>
                  </a:moveTo>
                  <a:lnTo>
                    <a:pt x="822069" y="361897"/>
                  </a:lnTo>
                  <a:lnTo>
                    <a:pt x="916020" y="400573"/>
                  </a:lnTo>
                  <a:lnTo>
                    <a:pt x="925690" y="377085"/>
                  </a:lnTo>
                  <a:lnTo>
                    <a:pt x="831739" y="338409"/>
                  </a:lnTo>
                  <a:close/>
                </a:path>
                <a:path w="988695" h="433069">
                  <a:moveTo>
                    <a:pt x="909330" y="322544"/>
                  </a:moveTo>
                  <a:lnTo>
                    <a:pt x="898182" y="331058"/>
                  </a:lnTo>
                  <a:lnTo>
                    <a:pt x="897114" y="339027"/>
                  </a:lnTo>
                  <a:lnTo>
                    <a:pt x="941700" y="397409"/>
                  </a:lnTo>
                  <a:lnTo>
                    <a:pt x="963265" y="394423"/>
                  </a:lnTo>
                  <a:lnTo>
                    <a:pt x="971378" y="394423"/>
                  </a:lnTo>
                  <a:lnTo>
                    <a:pt x="917300" y="323611"/>
                  </a:lnTo>
                  <a:lnTo>
                    <a:pt x="909330" y="32254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17648" y="3005327"/>
              <a:ext cx="365760" cy="454151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 rot="21300000">
            <a:off x="5329383" y="3183988"/>
            <a:ext cx="124906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-20" dirty="0">
                <a:solidFill>
                  <a:schemeClr val="tx2"/>
                </a:solidFill>
                <a:latin typeface="Arial MT"/>
                <a:cs typeface="Arial MT"/>
              </a:rPr>
              <a:t>EN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I</a:t>
            </a:r>
            <a:r>
              <a:rPr sz="1400" spc="-10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100" spc="-30" baseline="1984" dirty="0">
                <a:solidFill>
                  <a:schemeClr val="tx2"/>
                </a:solidFill>
                <a:latin typeface="Arial MT"/>
                <a:cs typeface="Arial MT"/>
              </a:rPr>
              <a:t>A</a:t>
            </a:r>
            <a:r>
              <a:rPr sz="2100" spc="-37" baseline="1984" dirty="0">
                <a:solidFill>
                  <a:schemeClr val="tx2"/>
                </a:solidFill>
                <a:latin typeface="Arial MT"/>
                <a:cs typeface="Arial MT"/>
              </a:rPr>
              <a:t>tta</a:t>
            </a:r>
            <a:r>
              <a:rPr sz="2100" baseline="1984" dirty="0">
                <a:solidFill>
                  <a:schemeClr val="tx2"/>
                </a:solidFill>
                <a:latin typeface="Arial MT"/>
                <a:cs typeface="Arial MT"/>
              </a:rPr>
              <a:t>c</a:t>
            </a:r>
            <a:r>
              <a:rPr sz="2100" spc="-37" baseline="1984" dirty="0">
                <a:solidFill>
                  <a:schemeClr val="tx2"/>
                </a:solidFill>
                <a:latin typeface="Arial MT"/>
                <a:cs typeface="Arial MT"/>
              </a:rPr>
              <a:t>h</a:t>
            </a:r>
            <a:r>
              <a:rPr sz="2100" spc="-37" baseline="3968" dirty="0">
                <a:solidFill>
                  <a:schemeClr val="tx2"/>
                </a:solidFill>
                <a:latin typeface="Arial MT"/>
                <a:cs typeface="Arial MT"/>
              </a:rPr>
              <a:t>men</a:t>
            </a:r>
            <a:r>
              <a:rPr sz="2100" baseline="3968" dirty="0">
                <a:solidFill>
                  <a:schemeClr val="tx2"/>
                </a:solidFill>
                <a:latin typeface="Arial MT"/>
                <a:cs typeface="Arial MT"/>
              </a:rPr>
              <a:t>t</a:t>
            </a:r>
            <a:endParaRPr sz="2100" baseline="3968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40" dirty="0"/>
              <a:t>©</a:t>
            </a:r>
            <a:r>
              <a:rPr spc="-30" dirty="0"/>
              <a:t> </a:t>
            </a:r>
            <a:r>
              <a:rPr spc="15" dirty="0"/>
              <a:t>2018,</a:t>
            </a:r>
            <a:r>
              <a:rPr spc="-20"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20" dirty="0"/>
              <a:t>Web</a:t>
            </a:r>
            <a:r>
              <a:rPr spc="-25" dirty="0"/>
              <a:t> </a:t>
            </a:r>
            <a:r>
              <a:rPr spc="-10" dirty="0"/>
              <a:t>Services,</a:t>
            </a:r>
            <a:r>
              <a:rPr spc="-25" dirty="0"/>
              <a:t> </a:t>
            </a:r>
            <a:r>
              <a:rPr spc="-20" dirty="0"/>
              <a:t>Inc. </a:t>
            </a:r>
            <a:r>
              <a:rPr dirty="0"/>
              <a:t>or</a:t>
            </a:r>
            <a:r>
              <a:rPr spc="-2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20" dirty="0"/>
              <a:t> </a:t>
            </a:r>
            <a:r>
              <a:rPr spc="5" dirty="0"/>
              <a:t>All</a:t>
            </a:r>
            <a:r>
              <a:rPr spc="-25" dirty="0"/>
              <a:t> </a:t>
            </a:r>
            <a:r>
              <a:rPr spc="5" dirty="0"/>
              <a:t>rights</a:t>
            </a:r>
            <a:r>
              <a:rPr spc="-25" dirty="0"/>
              <a:t> </a:t>
            </a:r>
            <a:r>
              <a:rPr spc="-10" dirty="0"/>
              <a:t>reserved.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53078" y="930450"/>
            <a:ext cx="5238115" cy="1387475"/>
            <a:chOff x="1953078" y="930450"/>
            <a:chExt cx="5238115" cy="1387475"/>
          </a:xfrm>
        </p:grpSpPr>
        <p:sp>
          <p:nvSpPr>
            <p:cNvPr id="3" name="object 3"/>
            <p:cNvSpPr/>
            <p:nvPr/>
          </p:nvSpPr>
          <p:spPr>
            <a:xfrm>
              <a:off x="1959428" y="936801"/>
              <a:ext cx="5225415" cy="1374775"/>
            </a:xfrm>
            <a:custGeom>
              <a:avLst/>
              <a:gdLst/>
              <a:ahLst/>
              <a:cxnLst/>
              <a:rect l="l" t="t" r="r" b="b"/>
              <a:pathLst>
                <a:path w="5225415" h="1374775">
                  <a:moveTo>
                    <a:pt x="5225141" y="0"/>
                  </a:moveTo>
                  <a:lnTo>
                    <a:pt x="0" y="0"/>
                  </a:lnTo>
                  <a:lnTo>
                    <a:pt x="0" y="1374526"/>
                  </a:lnTo>
                  <a:lnTo>
                    <a:pt x="5225141" y="1374526"/>
                  </a:lnTo>
                  <a:lnTo>
                    <a:pt x="5225141" y="0"/>
                  </a:lnTo>
                  <a:close/>
                </a:path>
              </a:pathLst>
            </a:custGeom>
            <a:solidFill>
              <a:srgbClr val="1D516C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959428" y="936800"/>
              <a:ext cx="5225415" cy="1374775"/>
            </a:xfrm>
            <a:custGeom>
              <a:avLst/>
              <a:gdLst/>
              <a:ahLst/>
              <a:cxnLst/>
              <a:rect l="l" t="t" r="r" b="b"/>
              <a:pathLst>
                <a:path w="5225415" h="1374775">
                  <a:moveTo>
                    <a:pt x="0" y="0"/>
                  </a:moveTo>
                  <a:lnTo>
                    <a:pt x="5225142" y="0"/>
                  </a:lnTo>
                  <a:lnTo>
                    <a:pt x="5225142" y="1374526"/>
                  </a:lnTo>
                  <a:lnTo>
                    <a:pt x="0" y="137452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7981B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0864" y="1078992"/>
              <a:ext cx="463295" cy="55473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5528" y="-58753"/>
            <a:ext cx="691070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0" dirty="0">
                <a:solidFill>
                  <a:schemeClr val="tx2"/>
                </a:solidFill>
              </a:rPr>
              <a:t>EKS</a:t>
            </a:r>
            <a:r>
              <a:rPr sz="2400" spc="-100" dirty="0">
                <a:solidFill>
                  <a:schemeClr val="tx2"/>
                </a:solidFill>
              </a:rPr>
              <a:t> </a:t>
            </a:r>
            <a:r>
              <a:rPr sz="2400" spc="35" dirty="0">
                <a:solidFill>
                  <a:schemeClr val="tx2"/>
                </a:solidFill>
              </a:rPr>
              <a:t>Cross-Account</a:t>
            </a:r>
            <a:r>
              <a:rPr sz="2400" spc="-85" dirty="0">
                <a:solidFill>
                  <a:schemeClr val="tx2"/>
                </a:solidFill>
              </a:rPr>
              <a:t> </a:t>
            </a:r>
            <a:r>
              <a:rPr sz="2400" spc="15" dirty="0">
                <a:solidFill>
                  <a:schemeClr val="tx2"/>
                </a:solidFill>
              </a:rPr>
              <a:t>Networking:</a:t>
            </a:r>
            <a:r>
              <a:rPr sz="2400" spc="-85" dirty="0">
                <a:solidFill>
                  <a:schemeClr val="tx2"/>
                </a:solidFill>
              </a:rPr>
              <a:t> </a:t>
            </a:r>
            <a:r>
              <a:rPr sz="2400" spc="-5" dirty="0">
                <a:solidFill>
                  <a:schemeClr val="tx2"/>
                </a:solidFill>
              </a:rPr>
              <a:t>Availability</a:t>
            </a:r>
            <a:r>
              <a:rPr sz="2400" spc="-85" dirty="0">
                <a:solidFill>
                  <a:schemeClr val="tx2"/>
                </a:solidFill>
              </a:rPr>
              <a:t> </a:t>
            </a:r>
            <a:r>
              <a:rPr sz="2400" spc="55" dirty="0">
                <a:solidFill>
                  <a:schemeClr val="tx2"/>
                </a:solidFill>
              </a:rPr>
              <a:t>Zones</a:t>
            </a:r>
            <a:endParaRPr sz="2400">
              <a:solidFill>
                <a:schemeClr val="tx2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56312" y="4126991"/>
            <a:ext cx="689610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0" marR="5080" indent="-114300">
              <a:lnSpc>
                <a:spcPts val="1300"/>
              </a:lnSpc>
              <a:spcBef>
                <a:spcPts val="160"/>
              </a:spcBef>
            </a:pP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Ava</a:t>
            </a:r>
            <a:r>
              <a:rPr sz="1100" spc="5" dirty="0">
                <a:solidFill>
                  <a:schemeClr val="tx2"/>
                </a:solidFill>
                <a:latin typeface="Arial MT"/>
                <a:cs typeface="Arial MT"/>
              </a:rPr>
              <a:t>il</a:t>
            </a: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ab</a:t>
            </a:r>
            <a:r>
              <a:rPr sz="1100" spc="5" dirty="0">
                <a:solidFill>
                  <a:schemeClr val="tx2"/>
                </a:solidFill>
                <a:latin typeface="Arial MT"/>
                <a:cs typeface="Arial MT"/>
              </a:rPr>
              <a:t>ili</a:t>
            </a:r>
            <a:r>
              <a:rPr sz="1100" spc="-10" dirty="0">
                <a:solidFill>
                  <a:schemeClr val="tx2"/>
                </a:solidFill>
                <a:latin typeface="Arial MT"/>
                <a:cs typeface="Arial MT"/>
              </a:rPr>
              <a:t>t</a:t>
            </a: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y  Zone</a:t>
            </a:r>
            <a:r>
              <a:rPr sz="1100" spc="-3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1</a:t>
            </a:r>
            <a:endParaRPr sz="11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65778" y="1668779"/>
            <a:ext cx="13436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Master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79601" y="803541"/>
            <a:ext cx="4896485" cy="3165475"/>
            <a:chOff x="1879601" y="803541"/>
            <a:chExt cx="4896485" cy="3165475"/>
          </a:xfrm>
        </p:grpSpPr>
        <p:sp>
          <p:nvSpPr>
            <p:cNvPr id="10" name="object 10"/>
            <p:cNvSpPr/>
            <p:nvPr/>
          </p:nvSpPr>
          <p:spPr>
            <a:xfrm>
              <a:off x="1885951" y="809891"/>
              <a:ext cx="1430020" cy="3152775"/>
            </a:xfrm>
            <a:custGeom>
              <a:avLst/>
              <a:gdLst/>
              <a:ahLst/>
              <a:cxnLst/>
              <a:rect l="l" t="t" r="r" b="b"/>
              <a:pathLst>
                <a:path w="1430020" h="3152775">
                  <a:moveTo>
                    <a:pt x="0" y="0"/>
                  </a:moveTo>
                  <a:lnTo>
                    <a:pt x="1429700" y="0"/>
                  </a:lnTo>
                  <a:lnTo>
                    <a:pt x="1429700" y="3152507"/>
                  </a:lnTo>
                  <a:lnTo>
                    <a:pt x="0" y="315250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857150" y="809891"/>
              <a:ext cx="1430020" cy="3152775"/>
            </a:xfrm>
            <a:custGeom>
              <a:avLst/>
              <a:gdLst/>
              <a:ahLst/>
              <a:cxnLst/>
              <a:rect l="l" t="t" r="r" b="b"/>
              <a:pathLst>
                <a:path w="1430020" h="3152775">
                  <a:moveTo>
                    <a:pt x="0" y="0"/>
                  </a:moveTo>
                  <a:lnTo>
                    <a:pt x="1429700" y="0"/>
                  </a:lnTo>
                  <a:lnTo>
                    <a:pt x="1429700" y="3152507"/>
                  </a:lnTo>
                  <a:lnTo>
                    <a:pt x="0" y="315250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2407" y="1048511"/>
              <a:ext cx="463295" cy="55473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834701" y="1668779"/>
            <a:ext cx="13436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Master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953078" y="803541"/>
            <a:ext cx="5311775" cy="3165475"/>
            <a:chOff x="1953078" y="803541"/>
            <a:chExt cx="5311775" cy="3165475"/>
          </a:xfrm>
        </p:grpSpPr>
        <p:sp>
          <p:nvSpPr>
            <p:cNvPr id="15" name="object 15"/>
            <p:cNvSpPr/>
            <p:nvPr/>
          </p:nvSpPr>
          <p:spPr>
            <a:xfrm>
              <a:off x="5828351" y="809891"/>
              <a:ext cx="1430020" cy="3152775"/>
            </a:xfrm>
            <a:custGeom>
              <a:avLst/>
              <a:gdLst/>
              <a:ahLst/>
              <a:cxnLst/>
              <a:rect l="l" t="t" r="r" b="b"/>
              <a:pathLst>
                <a:path w="1430020" h="3152775">
                  <a:moveTo>
                    <a:pt x="0" y="0"/>
                  </a:moveTo>
                  <a:lnTo>
                    <a:pt x="1429700" y="0"/>
                  </a:lnTo>
                  <a:lnTo>
                    <a:pt x="1429700" y="3152507"/>
                  </a:lnTo>
                  <a:lnTo>
                    <a:pt x="0" y="315250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959428" y="2601158"/>
              <a:ext cx="5225415" cy="1257935"/>
            </a:xfrm>
            <a:custGeom>
              <a:avLst/>
              <a:gdLst/>
              <a:ahLst/>
              <a:cxnLst/>
              <a:rect l="l" t="t" r="r" b="b"/>
              <a:pathLst>
                <a:path w="5225415" h="1257935">
                  <a:moveTo>
                    <a:pt x="0" y="0"/>
                  </a:moveTo>
                  <a:lnTo>
                    <a:pt x="5225142" y="0"/>
                  </a:lnTo>
                  <a:lnTo>
                    <a:pt x="5225142" y="1257829"/>
                  </a:lnTo>
                  <a:lnTo>
                    <a:pt x="0" y="12578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7981B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2920" y="1078991"/>
              <a:ext cx="463296" cy="5547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8296" y="3130295"/>
              <a:ext cx="411480" cy="4358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36791" y="3142488"/>
              <a:ext cx="411480" cy="43281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227511" y="4126991"/>
            <a:ext cx="689610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0" marR="5080" indent="-114300">
              <a:lnSpc>
                <a:spcPts val="1300"/>
              </a:lnSpc>
              <a:spcBef>
                <a:spcPts val="160"/>
              </a:spcBef>
            </a:pP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Ava</a:t>
            </a:r>
            <a:r>
              <a:rPr sz="1100" spc="5" dirty="0">
                <a:solidFill>
                  <a:schemeClr val="tx2"/>
                </a:solidFill>
                <a:latin typeface="Arial MT"/>
                <a:cs typeface="Arial MT"/>
              </a:rPr>
              <a:t>il</a:t>
            </a: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ab</a:t>
            </a:r>
            <a:r>
              <a:rPr sz="1100" spc="5" dirty="0">
                <a:solidFill>
                  <a:schemeClr val="tx2"/>
                </a:solidFill>
                <a:latin typeface="Arial MT"/>
                <a:cs typeface="Arial MT"/>
              </a:rPr>
              <a:t>ili</a:t>
            </a:r>
            <a:r>
              <a:rPr sz="1100" spc="-10" dirty="0">
                <a:solidFill>
                  <a:schemeClr val="tx2"/>
                </a:solidFill>
                <a:latin typeface="Arial MT"/>
                <a:cs typeface="Arial MT"/>
              </a:rPr>
              <a:t>t</a:t>
            </a: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y  Zone</a:t>
            </a:r>
            <a:r>
              <a:rPr sz="1100" spc="-3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2</a:t>
            </a:r>
            <a:endParaRPr sz="11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98712" y="4126991"/>
            <a:ext cx="689610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6364" marR="5080" indent="-114300">
              <a:lnSpc>
                <a:spcPts val="1300"/>
              </a:lnSpc>
              <a:spcBef>
                <a:spcPts val="160"/>
              </a:spcBef>
            </a:pP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Ava</a:t>
            </a:r>
            <a:r>
              <a:rPr sz="1100" spc="5" dirty="0">
                <a:solidFill>
                  <a:schemeClr val="tx2"/>
                </a:solidFill>
                <a:latin typeface="Arial MT"/>
                <a:cs typeface="Arial MT"/>
              </a:rPr>
              <a:t>il</a:t>
            </a: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ab</a:t>
            </a:r>
            <a:r>
              <a:rPr sz="1100" spc="5" dirty="0">
                <a:solidFill>
                  <a:schemeClr val="tx2"/>
                </a:solidFill>
                <a:latin typeface="Arial MT"/>
                <a:cs typeface="Arial MT"/>
              </a:rPr>
              <a:t>ili</a:t>
            </a:r>
            <a:r>
              <a:rPr sz="1100" spc="-10" dirty="0">
                <a:solidFill>
                  <a:schemeClr val="tx2"/>
                </a:solidFill>
                <a:latin typeface="Arial MT"/>
                <a:cs typeface="Arial MT"/>
              </a:rPr>
              <a:t>t</a:t>
            </a: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y  Zone</a:t>
            </a:r>
            <a:r>
              <a:rPr sz="1100" spc="-3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chemeClr val="tx2"/>
                </a:solidFill>
                <a:latin typeface="Arial MT"/>
                <a:cs typeface="Arial MT"/>
              </a:rPr>
              <a:t>3</a:t>
            </a:r>
            <a:endParaRPr sz="11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63499" y="1702307"/>
            <a:ext cx="14173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0209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Master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72219" y="3564635"/>
            <a:ext cx="6699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chemeClr val="tx2"/>
                </a:solidFill>
                <a:latin typeface="Arial MT"/>
                <a:cs typeface="Arial MT"/>
              </a:rPr>
              <a:t>W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or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k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er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s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87704" y="3585972"/>
            <a:ext cx="6699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chemeClr val="tx2"/>
                </a:solidFill>
                <a:latin typeface="Arial MT"/>
                <a:cs typeface="Arial MT"/>
              </a:rPr>
              <a:t>W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or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k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er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s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73177" y="3567684"/>
            <a:ext cx="6699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chemeClr val="tx2"/>
                </a:solidFill>
                <a:latin typeface="Arial MT"/>
                <a:cs typeface="Arial MT"/>
              </a:rPr>
              <a:t>W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or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k</a:t>
            </a: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er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s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0663" y="3262884"/>
            <a:ext cx="12096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tx2"/>
                </a:solidFill>
                <a:latin typeface="Arial MT"/>
                <a:cs typeface="Arial MT"/>
              </a:rPr>
              <a:t>Customer</a:t>
            </a:r>
            <a:r>
              <a:rPr sz="1400" spc="-7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VPC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6316" y="1580388"/>
            <a:ext cx="7988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EKS</a:t>
            </a:r>
            <a:r>
              <a:rPr sz="1400" spc="-8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VPC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334767" y="2142744"/>
            <a:ext cx="4474845" cy="563880"/>
            <a:chOff x="2334767" y="2142744"/>
            <a:chExt cx="4474845" cy="563880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4767" y="2154936"/>
              <a:ext cx="533400" cy="5516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00727" y="2142744"/>
              <a:ext cx="533400" cy="55473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5832" y="2154936"/>
              <a:ext cx="533400" cy="551688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2426102" y="2714244"/>
            <a:ext cx="3098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ENI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418394" y="2720339"/>
            <a:ext cx="3098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ENI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94767" y="2714244"/>
            <a:ext cx="3098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tx2"/>
                </a:solidFill>
                <a:latin typeface="Arial MT"/>
                <a:cs typeface="Arial MT"/>
              </a:rPr>
              <a:t>ENI</a:t>
            </a:r>
            <a:endParaRPr sz="1400">
              <a:solidFill>
                <a:schemeClr val="tx2"/>
              </a:solidFill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410455" y="1284841"/>
            <a:ext cx="2786380" cy="2291080"/>
            <a:chOff x="4410455" y="1284841"/>
            <a:chExt cx="2786380" cy="2291080"/>
          </a:xfrm>
        </p:grpSpPr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10455" y="3142487"/>
              <a:ext cx="411479" cy="43281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872535" y="1284841"/>
              <a:ext cx="1324610" cy="1386205"/>
            </a:xfrm>
            <a:custGeom>
              <a:avLst/>
              <a:gdLst/>
              <a:ahLst/>
              <a:cxnLst/>
              <a:rect l="l" t="t" r="r" b="b"/>
              <a:pathLst>
                <a:path w="1324609" h="1386205">
                  <a:moveTo>
                    <a:pt x="993096" y="0"/>
                  </a:moveTo>
                  <a:lnTo>
                    <a:pt x="662113" y="360568"/>
                  </a:lnTo>
                  <a:lnTo>
                    <a:pt x="331130" y="0"/>
                  </a:lnTo>
                  <a:lnTo>
                    <a:pt x="0" y="303961"/>
                  </a:lnTo>
                  <a:lnTo>
                    <a:pt x="357038" y="692913"/>
                  </a:lnTo>
                  <a:lnTo>
                    <a:pt x="0" y="1081863"/>
                  </a:lnTo>
                  <a:lnTo>
                    <a:pt x="331130" y="1385825"/>
                  </a:lnTo>
                  <a:lnTo>
                    <a:pt x="662113" y="1025257"/>
                  </a:lnTo>
                  <a:lnTo>
                    <a:pt x="993096" y="1385825"/>
                  </a:lnTo>
                  <a:lnTo>
                    <a:pt x="1324227" y="1081863"/>
                  </a:lnTo>
                  <a:lnTo>
                    <a:pt x="967188" y="692913"/>
                  </a:lnTo>
                  <a:lnTo>
                    <a:pt x="1324227" y="303961"/>
                  </a:lnTo>
                  <a:lnTo>
                    <a:pt x="99309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91455" y="2383536"/>
              <a:ext cx="1639824" cy="113385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831784" y="2406543"/>
              <a:ext cx="1481455" cy="1010285"/>
            </a:xfrm>
            <a:custGeom>
              <a:avLst/>
              <a:gdLst/>
              <a:ahLst/>
              <a:cxnLst/>
              <a:rect l="l" t="t" r="r" b="b"/>
              <a:pathLst>
                <a:path w="1481454" h="1010285">
                  <a:moveTo>
                    <a:pt x="1404656" y="933556"/>
                  </a:moveTo>
                  <a:lnTo>
                    <a:pt x="1404656" y="1009756"/>
                  </a:lnTo>
                  <a:lnTo>
                    <a:pt x="1455456" y="984356"/>
                  </a:lnTo>
                  <a:lnTo>
                    <a:pt x="1417356" y="984356"/>
                  </a:lnTo>
                  <a:lnTo>
                    <a:pt x="1417356" y="958956"/>
                  </a:lnTo>
                  <a:lnTo>
                    <a:pt x="1455456" y="958956"/>
                  </a:lnTo>
                  <a:lnTo>
                    <a:pt x="1404656" y="933556"/>
                  </a:lnTo>
                  <a:close/>
                </a:path>
                <a:path w="1481454" h="1010285">
                  <a:moveTo>
                    <a:pt x="727729" y="12700"/>
                  </a:moveTo>
                  <a:lnTo>
                    <a:pt x="727729" y="978670"/>
                  </a:lnTo>
                  <a:lnTo>
                    <a:pt x="733414" y="984356"/>
                  </a:lnTo>
                  <a:lnTo>
                    <a:pt x="1404656" y="984356"/>
                  </a:lnTo>
                  <a:lnTo>
                    <a:pt x="1404656" y="971656"/>
                  </a:lnTo>
                  <a:lnTo>
                    <a:pt x="753129" y="971656"/>
                  </a:lnTo>
                  <a:lnTo>
                    <a:pt x="740429" y="958956"/>
                  </a:lnTo>
                  <a:lnTo>
                    <a:pt x="753129" y="958956"/>
                  </a:lnTo>
                  <a:lnTo>
                    <a:pt x="753129" y="25400"/>
                  </a:lnTo>
                  <a:lnTo>
                    <a:pt x="740429" y="25400"/>
                  </a:lnTo>
                  <a:lnTo>
                    <a:pt x="727729" y="12700"/>
                  </a:lnTo>
                  <a:close/>
                </a:path>
                <a:path w="1481454" h="1010285">
                  <a:moveTo>
                    <a:pt x="1455456" y="958956"/>
                  </a:moveTo>
                  <a:lnTo>
                    <a:pt x="1417356" y="958956"/>
                  </a:lnTo>
                  <a:lnTo>
                    <a:pt x="1417356" y="984356"/>
                  </a:lnTo>
                  <a:lnTo>
                    <a:pt x="1455456" y="984356"/>
                  </a:lnTo>
                  <a:lnTo>
                    <a:pt x="1480856" y="971656"/>
                  </a:lnTo>
                  <a:lnTo>
                    <a:pt x="1455456" y="958956"/>
                  </a:lnTo>
                  <a:close/>
                </a:path>
                <a:path w="1481454" h="1010285">
                  <a:moveTo>
                    <a:pt x="753129" y="958956"/>
                  </a:moveTo>
                  <a:lnTo>
                    <a:pt x="740429" y="958956"/>
                  </a:lnTo>
                  <a:lnTo>
                    <a:pt x="753129" y="971656"/>
                  </a:lnTo>
                  <a:lnTo>
                    <a:pt x="753129" y="958956"/>
                  </a:lnTo>
                  <a:close/>
                </a:path>
                <a:path w="1481454" h="1010285">
                  <a:moveTo>
                    <a:pt x="1404656" y="958956"/>
                  </a:moveTo>
                  <a:lnTo>
                    <a:pt x="753129" y="958956"/>
                  </a:lnTo>
                  <a:lnTo>
                    <a:pt x="753129" y="971656"/>
                  </a:lnTo>
                  <a:lnTo>
                    <a:pt x="1404656" y="971656"/>
                  </a:lnTo>
                  <a:lnTo>
                    <a:pt x="1404656" y="958956"/>
                  </a:lnTo>
                  <a:close/>
                </a:path>
                <a:path w="1481454" h="1010285">
                  <a:moveTo>
                    <a:pt x="747441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727729" y="25400"/>
                  </a:lnTo>
                  <a:lnTo>
                    <a:pt x="727729" y="12700"/>
                  </a:lnTo>
                  <a:lnTo>
                    <a:pt x="753129" y="12700"/>
                  </a:lnTo>
                  <a:lnTo>
                    <a:pt x="753129" y="5685"/>
                  </a:lnTo>
                  <a:lnTo>
                    <a:pt x="747441" y="0"/>
                  </a:lnTo>
                  <a:close/>
                </a:path>
                <a:path w="1481454" h="1010285">
                  <a:moveTo>
                    <a:pt x="753129" y="12700"/>
                  </a:moveTo>
                  <a:lnTo>
                    <a:pt x="727729" y="12700"/>
                  </a:lnTo>
                  <a:lnTo>
                    <a:pt x="740429" y="25400"/>
                  </a:lnTo>
                  <a:lnTo>
                    <a:pt x="753129" y="25400"/>
                  </a:lnTo>
                  <a:lnTo>
                    <a:pt x="753129" y="12700"/>
                  </a:lnTo>
                  <a:close/>
                </a:path>
              </a:pathLst>
            </a:custGeom>
            <a:solidFill>
              <a:srgbClr val="F7981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40" dirty="0"/>
              <a:t>©</a:t>
            </a:r>
            <a:r>
              <a:rPr spc="-30" dirty="0"/>
              <a:t> </a:t>
            </a:r>
            <a:r>
              <a:rPr spc="15" dirty="0"/>
              <a:t>2018,</a:t>
            </a:r>
            <a:r>
              <a:rPr spc="-20"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20" dirty="0"/>
              <a:t>Web</a:t>
            </a:r>
            <a:r>
              <a:rPr spc="-25" dirty="0"/>
              <a:t> </a:t>
            </a:r>
            <a:r>
              <a:rPr spc="-10" dirty="0"/>
              <a:t>Services,</a:t>
            </a:r>
            <a:r>
              <a:rPr spc="-25" dirty="0"/>
              <a:t> </a:t>
            </a:r>
            <a:r>
              <a:rPr spc="-20" dirty="0"/>
              <a:t>Inc. </a:t>
            </a:r>
            <a:r>
              <a:rPr dirty="0"/>
              <a:t>or</a:t>
            </a:r>
            <a:r>
              <a:rPr spc="-2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20" dirty="0"/>
              <a:t> </a:t>
            </a:r>
            <a:r>
              <a:rPr spc="5" dirty="0"/>
              <a:t>All</a:t>
            </a:r>
            <a:r>
              <a:rPr spc="-25" dirty="0"/>
              <a:t> </a:t>
            </a:r>
            <a:r>
              <a:rPr spc="5" dirty="0"/>
              <a:t>rights</a:t>
            </a:r>
            <a:r>
              <a:rPr spc="-25" dirty="0"/>
              <a:t> </a:t>
            </a:r>
            <a:r>
              <a:rPr spc="-10" dirty="0"/>
              <a:t>reserved.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210311"/>
            <a:ext cx="569976" cy="810768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92066" y="438911"/>
            <a:ext cx="890016" cy="5821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3797" y="3324859"/>
            <a:ext cx="1588770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83210" marR="5080" indent="-271145">
              <a:lnSpc>
                <a:spcPts val="1390"/>
              </a:lnSpc>
              <a:spcBef>
                <a:spcPts val="185"/>
              </a:spcBef>
            </a:pP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Native</a:t>
            </a:r>
            <a:r>
              <a:rPr sz="1200" spc="-3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VPC</a:t>
            </a:r>
            <a:r>
              <a:rPr sz="1200" spc="-3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networking </a:t>
            </a:r>
            <a:r>
              <a:rPr sz="1200" spc="-31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with</a:t>
            </a:r>
            <a:r>
              <a:rPr sz="1200" spc="-1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CNI </a:t>
            </a:r>
            <a:r>
              <a:rPr sz="1200" spc="-10" dirty="0">
                <a:solidFill>
                  <a:schemeClr val="tx2"/>
                </a:solidFill>
                <a:latin typeface="Arial MT"/>
                <a:cs typeface="Arial MT"/>
              </a:rPr>
              <a:t>plugin</a:t>
            </a:r>
            <a:endParaRPr sz="12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7799" y="3233420"/>
            <a:ext cx="1767839" cy="56515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065" marR="5080" algn="ctr">
              <a:lnSpc>
                <a:spcPts val="1390"/>
              </a:lnSpc>
              <a:spcBef>
                <a:spcPts val="185"/>
              </a:spcBef>
            </a:pP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Pods</a:t>
            </a:r>
            <a:r>
              <a:rPr sz="1200" spc="-1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have</a:t>
            </a:r>
            <a:r>
              <a:rPr sz="12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the</a:t>
            </a:r>
            <a:r>
              <a:rPr sz="1200" spc="-1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same</a:t>
            </a:r>
            <a:r>
              <a:rPr sz="12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VPC </a:t>
            </a:r>
            <a:r>
              <a:rPr sz="1200" spc="-3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address</a:t>
            </a:r>
            <a:r>
              <a:rPr sz="1200" spc="-1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inside</a:t>
            </a:r>
            <a:r>
              <a:rPr sz="1200" spc="-1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the</a:t>
            </a:r>
            <a:r>
              <a:rPr sz="1200" spc="-1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pod</a:t>
            </a:r>
            <a:endParaRPr sz="1200">
              <a:solidFill>
                <a:schemeClr val="tx2"/>
              </a:solidFill>
              <a:latin typeface="Arial MT"/>
              <a:cs typeface="Arial MT"/>
            </a:endParaRPr>
          </a:p>
          <a:p>
            <a:pPr algn="ctr">
              <a:lnSpc>
                <a:spcPts val="1380"/>
              </a:lnSpc>
            </a:pP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as</a:t>
            </a:r>
            <a:r>
              <a:rPr sz="12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on</a:t>
            </a:r>
            <a:r>
              <a:rPr sz="1200" spc="-2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the</a:t>
            </a:r>
            <a:r>
              <a:rPr sz="12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VPC</a:t>
            </a:r>
            <a:endParaRPr sz="12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1650" y="3416300"/>
            <a:ext cx="18078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Simple,</a:t>
            </a:r>
            <a:r>
              <a:rPr sz="12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secure</a:t>
            </a:r>
            <a:r>
              <a:rPr sz="1200" spc="-2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networking</a:t>
            </a:r>
            <a:endParaRPr sz="12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3320" y="3324859"/>
            <a:ext cx="11918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65430" marR="5080" indent="-253365">
              <a:lnSpc>
                <a:spcPts val="1390"/>
              </a:lnSpc>
              <a:spcBef>
                <a:spcPts val="185"/>
              </a:spcBef>
            </a:pP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Open</a:t>
            </a:r>
            <a:r>
              <a:rPr sz="1200" spc="-4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source</a:t>
            </a:r>
            <a:r>
              <a:rPr sz="1200" spc="-35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and </a:t>
            </a:r>
            <a:r>
              <a:rPr sz="1200" spc="-3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on</a:t>
            </a:r>
            <a:r>
              <a:rPr sz="12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chemeClr val="tx2"/>
                </a:solidFill>
                <a:latin typeface="Arial MT"/>
                <a:cs typeface="Arial MT"/>
              </a:rPr>
              <a:t>Github</a:t>
            </a:r>
            <a:endParaRPr sz="1200">
              <a:solidFill>
                <a:schemeClr val="tx2"/>
              </a:solidFill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49761" y="2185021"/>
            <a:ext cx="715645" cy="559435"/>
            <a:chOff x="949761" y="2185021"/>
            <a:chExt cx="715645" cy="559435"/>
          </a:xfrm>
        </p:grpSpPr>
        <p:sp>
          <p:nvSpPr>
            <p:cNvPr id="9" name="object 9"/>
            <p:cNvSpPr/>
            <p:nvPr/>
          </p:nvSpPr>
          <p:spPr>
            <a:xfrm>
              <a:off x="1219061" y="2375955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5" h="177164">
                  <a:moveTo>
                    <a:pt x="88484" y="0"/>
                  </a:moveTo>
                  <a:lnTo>
                    <a:pt x="54042" y="6953"/>
                  </a:lnTo>
                  <a:lnTo>
                    <a:pt x="25916" y="25916"/>
                  </a:lnTo>
                  <a:lnTo>
                    <a:pt x="6953" y="54041"/>
                  </a:lnTo>
                  <a:lnTo>
                    <a:pt x="0" y="88483"/>
                  </a:lnTo>
                  <a:lnTo>
                    <a:pt x="6953" y="122925"/>
                  </a:lnTo>
                  <a:lnTo>
                    <a:pt x="25916" y="151051"/>
                  </a:lnTo>
                  <a:lnTo>
                    <a:pt x="54042" y="170014"/>
                  </a:lnTo>
                  <a:lnTo>
                    <a:pt x="88484" y="176968"/>
                  </a:lnTo>
                  <a:lnTo>
                    <a:pt x="122926" y="170014"/>
                  </a:lnTo>
                  <a:lnTo>
                    <a:pt x="151051" y="151051"/>
                  </a:lnTo>
                  <a:lnTo>
                    <a:pt x="170014" y="122925"/>
                  </a:lnTo>
                  <a:lnTo>
                    <a:pt x="176967" y="88483"/>
                  </a:lnTo>
                  <a:lnTo>
                    <a:pt x="170014" y="54041"/>
                  </a:lnTo>
                  <a:lnTo>
                    <a:pt x="151051" y="25916"/>
                  </a:lnTo>
                  <a:lnTo>
                    <a:pt x="122926" y="6953"/>
                  </a:lnTo>
                  <a:lnTo>
                    <a:pt x="8848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219061" y="2375955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5" h="177164">
                  <a:moveTo>
                    <a:pt x="0" y="88484"/>
                  </a:moveTo>
                  <a:lnTo>
                    <a:pt x="6953" y="54042"/>
                  </a:lnTo>
                  <a:lnTo>
                    <a:pt x="25916" y="25916"/>
                  </a:lnTo>
                  <a:lnTo>
                    <a:pt x="54042" y="6953"/>
                  </a:lnTo>
                  <a:lnTo>
                    <a:pt x="88484" y="0"/>
                  </a:lnTo>
                  <a:lnTo>
                    <a:pt x="122925" y="6953"/>
                  </a:lnTo>
                  <a:lnTo>
                    <a:pt x="151051" y="25916"/>
                  </a:lnTo>
                  <a:lnTo>
                    <a:pt x="170014" y="54042"/>
                  </a:lnTo>
                  <a:lnTo>
                    <a:pt x="176968" y="88484"/>
                  </a:lnTo>
                  <a:lnTo>
                    <a:pt x="170014" y="122925"/>
                  </a:lnTo>
                  <a:lnTo>
                    <a:pt x="151051" y="151051"/>
                  </a:lnTo>
                  <a:lnTo>
                    <a:pt x="122925" y="170014"/>
                  </a:lnTo>
                  <a:lnTo>
                    <a:pt x="88484" y="176968"/>
                  </a:lnTo>
                  <a:lnTo>
                    <a:pt x="54042" y="170014"/>
                  </a:lnTo>
                  <a:lnTo>
                    <a:pt x="25916" y="151051"/>
                  </a:lnTo>
                  <a:lnTo>
                    <a:pt x="6953" y="122925"/>
                  </a:lnTo>
                  <a:lnTo>
                    <a:pt x="0" y="88484"/>
                  </a:lnTo>
                  <a:close/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959286" y="2375955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5" h="177164">
                  <a:moveTo>
                    <a:pt x="88483" y="0"/>
                  </a:moveTo>
                  <a:lnTo>
                    <a:pt x="54042" y="6953"/>
                  </a:lnTo>
                  <a:lnTo>
                    <a:pt x="25916" y="25916"/>
                  </a:lnTo>
                  <a:lnTo>
                    <a:pt x="6953" y="54041"/>
                  </a:lnTo>
                  <a:lnTo>
                    <a:pt x="0" y="88483"/>
                  </a:lnTo>
                  <a:lnTo>
                    <a:pt x="6953" y="122925"/>
                  </a:lnTo>
                  <a:lnTo>
                    <a:pt x="25916" y="151051"/>
                  </a:lnTo>
                  <a:lnTo>
                    <a:pt x="54042" y="170014"/>
                  </a:lnTo>
                  <a:lnTo>
                    <a:pt x="88483" y="176968"/>
                  </a:lnTo>
                  <a:lnTo>
                    <a:pt x="122925" y="170014"/>
                  </a:lnTo>
                  <a:lnTo>
                    <a:pt x="151051" y="151051"/>
                  </a:lnTo>
                  <a:lnTo>
                    <a:pt x="170014" y="122925"/>
                  </a:lnTo>
                  <a:lnTo>
                    <a:pt x="176968" y="88483"/>
                  </a:lnTo>
                  <a:lnTo>
                    <a:pt x="170014" y="54041"/>
                  </a:lnTo>
                  <a:lnTo>
                    <a:pt x="151051" y="25916"/>
                  </a:lnTo>
                  <a:lnTo>
                    <a:pt x="122925" y="6953"/>
                  </a:lnTo>
                  <a:lnTo>
                    <a:pt x="88483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959286" y="2375955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5" h="177164">
                  <a:moveTo>
                    <a:pt x="0" y="88484"/>
                  </a:moveTo>
                  <a:lnTo>
                    <a:pt x="6953" y="54042"/>
                  </a:lnTo>
                  <a:lnTo>
                    <a:pt x="25916" y="25916"/>
                  </a:lnTo>
                  <a:lnTo>
                    <a:pt x="54042" y="6953"/>
                  </a:lnTo>
                  <a:lnTo>
                    <a:pt x="88484" y="0"/>
                  </a:lnTo>
                  <a:lnTo>
                    <a:pt x="122925" y="6953"/>
                  </a:lnTo>
                  <a:lnTo>
                    <a:pt x="151051" y="25916"/>
                  </a:lnTo>
                  <a:lnTo>
                    <a:pt x="170014" y="54042"/>
                  </a:lnTo>
                  <a:lnTo>
                    <a:pt x="176968" y="88484"/>
                  </a:lnTo>
                  <a:lnTo>
                    <a:pt x="170014" y="122925"/>
                  </a:lnTo>
                  <a:lnTo>
                    <a:pt x="151051" y="151051"/>
                  </a:lnTo>
                  <a:lnTo>
                    <a:pt x="122925" y="170014"/>
                  </a:lnTo>
                  <a:lnTo>
                    <a:pt x="88484" y="176968"/>
                  </a:lnTo>
                  <a:lnTo>
                    <a:pt x="54042" y="170014"/>
                  </a:lnTo>
                  <a:lnTo>
                    <a:pt x="25916" y="151051"/>
                  </a:lnTo>
                  <a:lnTo>
                    <a:pt x="6953" y="122925"/>
                  </a:lnTo>
                  <a:lnTo>
                    <a:pt x="0" y="88484"/>
                  </a:lnTo>
                  <a:close/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136255" y="2464438"/>
              <a:ext cx="78740" cy="0"/>
            </a:xfrm>
            <a:custGeom>
              <a:avLst/>
              <a:gdLst/>
              <a:ahLst/>
              <a:cxnLst/>
              <a:rect l="l" t="t" r="r" b="b"/>
              <a:pathLst>
                <a:path w="78740">
                  <a:moveTo>
                    <a:pt x="78677" y="1"/>
                  </a:moveTo>
                  <a:lnTo>
                    <a:pt x="0" y="0"/>
                  </a:lnTo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36255" y="2464438"/>
              <a:ext cx="78740" cy="0"/>
            </a:xfrm>
            <a:custGeom>
              <a:avLst/>
              <a:gdLst/>
              <a:ahLst/>
              <a:cxnLst/>
              <a:rect l="l" t="t" r="r" b="b"/>
              <a:pathLst>
                <a:path w="78740">
                  <a:moveTo>
                    <a:pt x="0" y="0"/>
                  </a:moveTo>
                  <a:lnTo>
                    <a:pt x="78678" y="1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478837" y="2194546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88484" y="0"/>
                  </a:moveTo>
                  <a:lnTo>
                    <a:pt x="54042" y="6953"/>
                  </a:lnTo>
                  <a:lnTo>
                    <a:pt x="25916" y="25916"/>
                  </a:lnTo>
                  <a:lnTo>
                    <a:pt x="6953" y="54041"/>
                  </a:lnTo>
                  <a:lnTo>
                    <a:pt x="0" y="88483"/>
                  </a:lnTo>
                  <a:lnTo>
                    <a:pt x="6953" y="122925"/>
                  </a:lnTo>
                  <a:lnTo>
                    <a:pt x="25916" y="151051"/>
                  </a:lnTo>
                  <a:lnTo>
                    <a:pt x="54042" y="170014"/>
                  </a:lnTo>
                  <a:lnTo>
                    <a:pt x="88484" y="176968"/>
                  </a:lnTo>
                  <a:lnTo>
                    <a:pt x="122926" y="170014"/>
                  </a:lnTo>
                  <a:lnTo>
                    <a:pt x="151052" y="151051"/>
                  </a:lnTo>
                  <a:lnTo>
                    <a:pt x="170014" y="122925"/>
                  </a:lnTo>
                  <a:lnTo>
                    <a:pt x="176968" y="88483"/>
                  </a:lnTo>
                  <a:lnTo>
                    <a:pt x="170014" y="54041"/>
                  </a:lnTo>
                  <a:lnTo>
                    <a:pt x="151052" y="25916"/>
                  </a:lnTo>
                  <a:lnTo>
                    <a:pt x="122926" y="6953"/>
                  </a:lnTo>
                  <a:lnTo>
                    <a:pt x="8848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478837" y="2194546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88484"/>
                  </a:moveTo>
                  <a:lnTo>
                    <a:pt x="6953" y="54042"/>
                  </a:lnTo>
                  <a:lnTo>
                    <a:pt x="25916" y="25916"/>
                  </a:lnTo>
                  <a:lnTo>
                    <a:pt x="54042" y="6953"/>
                  </a:lnTo>
                  <a:lnTo>
                    <a:pt x="88484" y="0"/>
                  </a:lnTo>
                  <a:lnTo>
                    <a:pt x="122925" y="6953"/>
                  </a:lnTo>
                  <a:lnTo>
                    <a:pt x="151051" y="25916"/>
                  </a:lnTo>
                  <a:lnTo>
                    <a:pt x="170014" y="54042"/>
                  </a:lnTo>
                  <a:lnTo>
                    <a:pt x="176968" y="88484"/>
                  </a:lnTo>
                  <a:lnTo>
                    <a:pt x="170014" y="122925"/>
                  </a:lnTo>
                  <a:lnTo>
                    <a:pt x="151051" y="151051"/>
                  </a:lnTo>
                  <a:lnTo>
                    <a:pt x="122925" y="170014"/>
                  </a:lnTo>
                  <a:lnTo>
                    <a:pt x="88484" y="176968"/>
                  </a:lnTo>
                  <a:lnTo>
                    <a:pt x="54042" y="170014"/>
                  </a:lnTo>
                  <a:lnTo>
                    <a:pt x="25916" y="151051"/>
                  </a:lnTo>
                  <a:lnTo>
                    <a:pt x="6953" y="122925"/>
                  </a:lnTo>
                  <a:lnTo>
                    <a:pt x="0" y="88484"/>
                  </a:lnTo>
                  <a:close/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370114" y="2324103"/>
              <a:ext cx="120014" cy="78105"/>
            </a:xfrm>
            <a:custGeom>
              <a:avLst/>
              <a:gdLst/>
              <a:ahLst/>
              <a:cxnLst/>
              <a:rect l="l" t="t" r="r" b="b"/>
              <a:pathLst>
                <a:path w="120015" h="78105">
                  <a:moveTo>
                    <a:pt x="119985" y="0"/>
                  </a:moveTo>
                  <a:lnTo>
                    <a:pt x="0" y="77767"/>
                  </a:lnTo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370114" y="2324104"/>
              <a:ext cx="120014" cy="78105"/>
            </a:xfrm>
            <a:custGeom>
              <a:avLst/>
              <a:gdLst/>
              <a:ahLst/>
              <a:cxnLst/>
              <a:rect l="l" t="t" r="r" b="b"/>
              <a:pathLst>
                <a:path w="120015" h="78105">
                  <a:moveTo>
                    <a:pt x="0" y="77767"/>
                  </a:moveTo>
                  <a:lnTo>
                    <a:pt x="119986" y="0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478837" y="2557363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88484" y="0"/>
                  </a:moveTo>
                  <a:lnTo>
                    <a:pt x="54042" y="6953"/>
                  </a:lnTo>
                  <a:lnTo>
                    <a:pt x="25916" y="25916"/>
                  </a:lnTo>
                  <a:lnTo>
                    <a:pt x="6953" y="54041"/>
                  </a:lnTo>
                  <a:lnTo>
                    <a:pt x="0" y="88483"/>
                  </a:lnTo>
                  <a:lnTo>
                    <a:pt x="6953" y="122925"/>
                  </a:lnTo>
                  <a:lnTo>
                    <a:pt x="25916" y="151050"/>
                  </a:lnTo>
                  <a:lnTo>
                    <a:pt x="54042" y="170013"/>
                  </a:lnTo>
                  <a:lnTo>
                    <a:pt x="88484" y="176966"/>
                  </a:lnTo>
                  <a:lnTo>
                    <a:pt x="122926" y="170013"/>
                  </a:lnTo>
                  <a:lnTo>
                    <a:pt x="151052" y="151050"/>
                  </a:lnTo>
                  <a:lnTo>
                    <a:pt x="170014" y="122925"/>
                  </a:lnTo>
                  <a:lnTo>
                    <a:pt x="176968" y="88483"/>
                  </a:lnTo>
                  <a:lnTo>
                    <a:pt x="170014" y="54041"/>
                  </a:lnTo>
                  <a:lnTo>
                    <a:pt x="151052" y="25916"/>
                  </a:lnTo>
                  <a:lnTo>
                    <a:pt x="122926" y="6953"/>
                  </a:lnTo>
                  <a:lnTo>
                    <a:pt x="8848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478837" y="2557363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88484"/>
                  </a:moveTo>
                  <a:lnTo>
                    <a:pt x="6953" y="54042"/>
                  </a:lnTo>
                  <a:lnTo>
                    <a:pt x="25916" y="25916"/>
                  </a:lnTo>
                  <a:lnTo>
                    <a:pt x="54042" y="6953"/>
                  </a:lnTo>
                  <a:lnTo>
                    <a:pt x="88484" y="0"/>
                  </a:lnTo>
                  <a:lnTo>
                    <a:pt x="122925" y="6953"/>
                  </a:lnTo>
                  <a:lnTo>
                    <a:pt x="151051" y="25916"/>
                  </a:lnTo>
                  <a:lnTo>
                    <a:pt x="170014" y="54042"/>
                  </a:lnTo>
                  <a:lnTo>
                    <a:pt x="176968" y="88484"/>
                  </a:lnTo>
                  <a:lnTo>
                    <a:pt x="170014" y="122925"/>
                  </a:lnTo>
                  <a:lnTo>
                    <a:pt x="151051" y="151051"/>
                  </a:lnTo>
                  <a:lnTo>
                    <a:pt x="122925" y="170014"/>
                  </a:lnTo>
                  <a:lnTo>
                    <a:pt x="88484" y="176968"/>
                  </a:lnTo>
                  <a:lnTo>
                    <a:pt x="54042" y="170014"/>
                  </a:lnTo>
                  <a:lnTo>
                    <a:pt x="25916" y="151051"/>
                  </a:lnTo>
                  <a:lnTo>
                    <a:pt x="6953" y="122925"/>
                  </a:lnTo>
                  <a:lnTo>
                    <a:pt x="0" y="88484"/>
                  </a:lnTo>
                  <a:close/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370114" y="2521444"/>
              <a:ext cx="120014" cy="97790"/>
            </a:xfrm>
            <a:custGeom>
              <a:avLst/>
              <a:gdLst/>
              <a:ahLst/>
              <a:cxnLst/>
              <a:rect l="l" t="t" r="r" b="b"/>
              <a:pathLst>
                <a:path w="120015" h="97789">
                  <a:moveTo>
                    <a:pt x="0" y="0"/>
                  </a:moveTo>
                  <a:lnTo>
                    <a:pt x="119985" y="97284"/>
                  </a:lnTo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370114" y="2521444"/>
              <a:ext cx="120014" cy="97790"/>
            </a:xfrm>
            <a:custGeom>
              <a:avLst/>
              <a:gdLst/>
              <a:ahLst/>
              <a:cxnLst/>
              <a:rect l="l" t="t" r="r" b="b"/>
              <a:pathLst>
                <a:path w="120015" h="97789">
                  <a:moveTo>
                    <a:pt x="0" y="0"/>
                  </a:moveTo>
                  <a:lnTo>
                    <a:pt x="119986" y="97285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364376" y="2170864"/>
            <a:ext cx="541655" cy="701675"/>
            <a:chOff x="5364376" y="2170864"/>
            <a:chExt cx="541655" cy="701675"/>
          </a:xfrm>
        </p:grpSpPr>
        <p:sp>
          <p:nvSpPr>
            <p:cNvPr id="24" name="object 24"/>
            <p:cNvSpPr/>
            <p:nvPr/>
          </p:nvSpPr>
          <p:spPr>
            <a:xfrm>
              <a:off x="5373901" y="2180389"/>
              <a:ext cx="522605" cy="682625"/>
            </a:xfrm>
            <a:custGeom>
              <a:avLst/>
              <a:gdLst/>
              <a:ahLst/>
              <a:cxnLst/>
              <a:rect l="l" t="t" r="r" b="b"/>
              <a:pathLst>
                <a:path w="522604" h="682625">
                  <a:moveTo>
                    <a:pt x="44145" y="182364"/>
                  </a:moveTo>
                  <a:lnTo>
                    <a:pt x="37247" y="200041"/>
                  </a:lnTo>
                  <a:lnTo>
                    <a:pt x="22072" y="250351"/>
                  </a:lnTo>
                  <a:lnTo>
                    <a:pt x="6897" y="329216"/>
                  </a:lnTo>
                  <a:lnTo>
                    <a:pt x="0" y="432556"/>
                  </a:lnTo>
                  <a:lnTo>
                    <a:pt x="40787" y="560362"/>
                  </a:lnTo>
                  <a:lnTo>
                    <a:pt x="130518" y="636278"/>
                  </a:lnTo>
                  <a:lnTo>
                    <a:pt x="220250" y="672721"/>
                  </a:lnTo>
                  <a:lnTo>
                    <a:pt x="261037" y="682109"/>
                  </a:lnTo>
                  <a:lnTo>
                    <a:pt x="301824" y="672721"/>
                  </a:lnTo>
                  <a:lnTo>
                    <a:pt x="391555" y="636278"/>
                  </a:lnTo>
                  <a:lnTo>
                    <a:pt x="481287" y="560362"/>
                  </a:lnTo>
                  <a:lnTo>
                    <a:pt x="491034" y="529818"/>
                  </a:lnTo>
                  <a:lnTo>
                    <a:pt x="207933" y="529818"/>
                  </a:lnTo>
                  <a:lnTo>
                    <a:pt x="228406" y="430637"/>
                  </a:lnTo>
                  <a:lnTo>
                    <a:pt x="219710" y="422419"/>
                  </a:lnTo>
                  <a:lnTo>
                    <a:pt x="213052" y="412401"/>
                  </a:lnTo>
                  <a:lnTo>
                    <a:pt x="208793" y="400943"/>
                  </a:lnTo>
                  <a:lnTo>
                    <a:pt x="207294" y="388405"/>
                  </a:lnTo>
                  <a:lnTo>
                    <a:pt x="211553" y="367319"/>
                  </a:lnTo>
                  <a:lnTo>
                    <a:pt x="223129" y="350252"/>
                  </a:lnTo>
                  <a:lnTo>
                    <a:pt x="240223" y="338824"/>
                  </a:lnTo>
                  <a:lnTo>
                    <a:pt x="261037" y="334655"/>
                  </a:lnTo>
                  <a:lnTo>
                    <a:pt x="515539" y="334655"/>
                  </a:lnTo>
                  <a:lnTo>
                    <a:pt x="515176" y="329216"/>
                  </a:lnTo>
                  <a:lnTo>
                    <a:pt x="500000" y="250351"/>
                  </a:lnTo>
                  <a:lnTo>
                    <a:pt x="486903" y="206929"/>
                  </a:lnTo>
                  <a:lnTo>
                    <a:pt x="129858" y="206929"/>
                  </a:lnTo>
                  <a:lnTo>
                    <a:pt x="44145" y="182364"/>
                  </a:lnTo>
                  <a:close/>
                </a:path>
                <a:path w="522604" h="682625">
                  <a:moveTo>
                    <a:pt x="515539" y="334655"/>
                  </a:moveTo>
                  <a:lnTo>
                    <a:pt x="261037" y="334655"/>
                  </a:lnTo>
                  <a:lnTo>
                    <a:pt x="281850" y="338824"/>
                  </a:lnTo>
                  <a:lnTo>
                    <a:pt x="298944" y="350252"/>
                  </a:lnTo>
                  <a:lnTo>
                    <a:pt x="310521" y="367319"/>
                  </a:lnTo>
                  <a:lnTo>
                    <a:pt x="314779" y="388405"/>
                  </a:lnTo>
                  <a:lnTo>
                    <a:pt x="313280" y="400943"/>
                  </a:lnTo>
                  <a:lnTo>
                    <a:pt x="309021" y="412401"/>
                  </a:lnTo>
                  <a:lnTo>
                    <a:pt x="302363" y="422419"/>
                  </a:lnTo>
                  <a:lnTo>
                    <a:pt x="293665" y="430637"/>
                  </a:lnTo>
                  <a:lnTo>
                    <a:pt x="314139" y="529818"/>
                  </a:lnTo>
                  <a:lnTo>
                    <a:pt x="491034" y="529818"/>
                  </a:lnTo>
                  <a:lnTo>
                    <a:pt x="522074" y="432556"/>
                  </a:lnTo>
                  <a:lnTo>
                    <a:pt x="515539" y="334655"/>
                  </a:lnTo>
                  <a:close/>
                </a:path>
                <a:path w="522604" h="682625">
                  <a:moveTo>
                    <a:pt x="261037" y="182364"/>
                  </a:moveTo>
                  <a:lnTo>
                    <a:pt x="244422" y="190552"/>
                  </a:lnTo>
                  <a:lnTo>
                    <a:pt x="198656" y="204200"/>
                  </a:lnTo>
                  <a:lnTo>
                    <a:pt x="129858" y="206929"/>
                  </a:lnTo>
                  <a:lnTo>
                    <a:pt x="392215" y="206929"/>
                  </a:lnTo>
                  <a:lnTo>
                    <a:pt x="323417" y="204200"/>
                  </a:lnTo>
                  <a:lnTo>
                    <a:pt x="277651" y="190552"/>
                  </a:lnTo>
                  <a:lnTo>
                    <a:pt x="261037" y="182364"/>
                  </a:lnTo>
                  <a:close/>
                </a:path>
                <a:path w="522604" h="682625">
                  <a:moveTo>
                    <a:pt x="477927" y="182364"/>
                  </a:moveTo>
                  <a:lnTo>
                    <a:pt x="392215" y="206929"/>
                  </a:lnTo>
                  <a:lnTo>
                    <a:pt x="486903" y="206929"/>
                  </a:lnTo>
                  <a:lnTo>
                    <a:pt x="484825" y="200041"/>
                  </a:lnTo>
                  <a:lnTo>
                    <a:pt x="477927" y="182364"/>
                  </a:lnTo>
                  <a:close/>
                </a:path>
                <a:path w="522604" h="682625">
                  <a:moveTo>
                    <a:pt x="277031" y="0"/>
                  </a:moveTo>
                  <a:lnTo>
                    <a:pt x="245041" y="0"/>
                  </a:lnTo>
                  <a:lnTo>
                    <a:pt x="198469" y="7504"/>
                  </a:lnTo>
                  <a:lnTo>
                    <a:pt x="157917" y="28400"/>
                  </a:lnTo>
                  <a:lnTo>
                    <a:pt x="125870" y="60260"/>
                  </a:lnTo>
                  <a:lnTo>
                    <a:pt x="104819" y="100659"/>
                  </a:lnTo>
                  <a:lnTo>
                    <a:pt x="97248" y="147171"/>
                  </a:lnTo>
                  <a:lnTo>
                    <a:pt x="97248" y="182364"/>
                  </a:lnTo>
                  <a:lnTo>
                    <a:pt x="111644" y="185723"/>
                  </a:lnTo>
                  <a:lnTo>
                    <a:pt x="126039" y="188123"/>
                  </a:lnTo>
                  <a:lnTo>
                    <a:pt x="140435" y="189562"/>
                  </a:lnTo>
                  <a:lnTo>
                    <a:pt x="154830" y="190042"/>
                  </a:lnTo>
                  <a:lnTo>
                    <a:pt x="161229" y="190042"/>
                  </a:lnTo>
                  <a:lnTo>
                    <a:pt x="161229" y="147171"/>
                  </a:lnTo>
                  <a:lnTo>
                    <a:pt x="167846" y="114737"/>
                  </a:lnTo>
                  <a:lnTo>
                    <a:pt x="185860" y="88303"/>
                  </a:lnTo>
                  <a:lnTo>
                    <a:pt x="212511" y="70506"/>
                  </a:lnTo>
                  <a:lnTo>
                    <a:pt x="245041" y="63987"/>
                  </a:lnTo>
                  <a:lnTo>
                    <a:pt x="398145" y="63987"/>
                  </a:lnTo>
                  <a:lnTo>
                    <a:pt x="396203" y="60260"/>
                  </a:lnTo>
                  <a:lnTo>
                    <a:pt x="364156" y="28400"/>
                  </a:lnTo>
                  <a:lnTo>
                    <a:pt x="323603" y="7504"/>
                  </a:lnTo>
                  <a:lnTo>
                    <a:pt x="277031" y="0"/>
                  </a:lnTo>
                  <a:close/>
                </a:path>
                <a:path w="522604" h="682625">
                  <a:moveTo>
                    <a:pt x="398145" y="63987"/>
                  </a:moveTo>
                  <a:lnTo>
                    <a:pt x="277031" y="63987"/>
                  </a:lnTo>
                  <a:lnTo>
                    <a:pt x="309561" y="70506"/>
                  </a:lnTo>
                  <a:lnTo>
                    <a:pt x="336212" y="88303"/>
                  </a:lnTo>
                  <a:lnTo>
                    <a:pt x="354227" y="114737"/>
                  </a:lnTo>
                  <a:lnTo>
                    <a:pt x="360845" y="147171"/>
                  </a:lnTo>
                  <a:lnTo>
                    <a:pt x="360845" y="190042"/>
                  </a:lnTo>
                  <a:lnTo>
                    <a:pt x="367243" y="190042"/>
                  </a:lnTo>
                  <a:lnTo>
                    <a:pt x="381638" y="189562"/>
                  </a:lnTo>
                  <a:lnTo>
                    <a:pt x="396033" y="188123"/>
                  </a:lnTo>
                  <a:lnTo>
                    <a:pt x="410429" y="185723"/>
                  </a:lnTo>
                  <a:lnTo>
                    <a:pt x="424825" y="182364"/>
                  </a:lnTo>
                  <a:lnTo>
                    <a:pt x="424825" y="147171"/>
                  </a:lnTo>
                  <a:lnTo>
                    <a:pt x="417255" y="100659"/>
                  </a:lnTo>
                  <a:lnTo>
                    <a:pt x="398145" y="63987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373901" y="2362754"/>
              <a:ext cx="522605" cy="499745"/>
            </a:xfrm>
            <a:custGeom>
              <a:avLst/>
              <a:gdLst/>
              <a:ahLst/>
              <a:cxnLst/>
              <a:rect l="l" t="t" r="r" b="b"/>
              <a:pathLst>
                <a:path w="522604" h="499744">
                  <a:moveTo>
                    <a:pt x="477928" y="0"/>
                  </a:moveTo>
                  <a:lnTo>
                    <a:pt x="392215" y="24565"/>
                  </a:lnTo>
                  <a:lnTo>
                    <a:pt x="323417" y="21835"/>
                  </a:lnTo>
                  <a:lnTo>
                    <a:pt x="277651" y="8188"/>
                  </a:lnTo>
                  <a:lnTo>
                    <a:pt x="261037" y="0"/>
                  </a:lnTo>
                  <a:lnTo>
                    <a:pt x="244422" y="8188"/>
                  </a:lnTo>
                  <a:lnTo>
                    <a:pt x="198656" y="21835"/>
                  </a:lnTo>
                  <a:lnTo>
                    <a:pt x="129858" y="24565"/>
                  </a:lnTo>
                  <a:lnTo>
                    <a:pt x="44145" y="0"/>
                  </a:lnTo>
                  <a:lnTo>
                    <a:pt x="37248" y="17676"/>
                  </a:lnTo>
                  <a:lnTo>
                    <a:pt x="22072" y="67987"/>
                  </a:lnTo>
                  <a:lnTo>
                    <a:pt x="6897" y="146852"/>
                  </a:lnTo>
                  <a:lnTo>
                    <a:pt x="0" y="250192"/>
                  </a:lnTo>
                  <a:lnTo>
                    <a:pt x="40787" y="377998"/>
                  </a:lnTo>
                  <a:lnTo>
                    <a:pt x="130518" y="453913"/>
                  </a:lnTo>
                  <a:lnTo>
                    <a:pt x="220249" y="490356"/>
                  </a:lnTo>
                  <a:lnTo>
                    <a:pt x="261037" y="499744"/>
                  </a:lnTo>
                  <a:lnTo>
                    <a:pt x="301824" y="490356"/>
                  </a:lnTo>
                  <a:lnTo>
                    <a:pt x="391555" y="453913"/>
                  </a:lnTo>
                  <a:lnTo>
                    <a:pt x="481286" y="377998"/>
                  </a:lnTo>
                  <a:lnTo>
                    <a:pt x="522074" y="250192"/>
                  </a:lnTo>
                  <a:lnTo>
                    <a:pt x="515176" y="146852"/>
                  </a:lnTo>
                  <a:lnTo>
                    <a:pt x="500001" y="67987"/>
                  </a:lnTo>
                  <a:lnTo>
                    <a:pt x="484825" y="17676"/>
                  </a:lnTo>
                  <a:lnTo>
                    <a:pt x="477928" y="0"/>
                  </a:lnTo>
                  <a:close/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1670" y="2505520"/>
              <a:ext cx="126535" cy="21421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471150" y="2180389"/>
              <a:ext cx="327660" cy="190500"/>
            </a:xfrm>
            <a:custGeom>
              <a:avLst/>
              <a:gdLst/>
              <a:ahLst/>
              <a:cxnLst/>
              <a:rect l="l" t="t" r="r" b="b"/>
              <a:pathLst>
                <a:path w="327660" h="190500">
                  <a:moveTo>
                    <a:pt x="57581" y="190043"/>
                  </a:moveTo>
                  <a:lnTo>
                    <a:pt x="43186" y="189563"/>
                  </a:lnTo>
                  <a:lnTo>
                    <a:pt x="28790" y="188124"/>
                  </a:lnTo>
                  <a:lnTo>
                    <a:pt x="14395" y="185724"/>
                  </a:lnTo>
                  <a:lnTo>
                    <a:pt x="0" y="182365"/>
                  </a:lnTo>
                  <a:lnTo>
                    <a:pt x="0" y="162019"/>
                  </a:lnTo>
                  <a:lnTo>
                    <a:pt x="0" y="151571"/>
                  </a:lnTo>
                  <a:lnTo>
                    <a:pt x="0" y="147721"/>
                  </a:lnTo>
                  <a:lnTo>
                    <a:pt x="0" y="147172"/>
                  </a:lnTo>
                  <a:lnTo>
                    <a:pt x="7570" y="100660"/>
                  </a:lnTo>
                  <a:lnTo>
                    <a:pt x="28621" y="60261"/>
                  </a:lnTo>
                  <a:lnTo>
                    <a:pt x="60668" y="28400"/>
                  </a:lnTo>
                  <a:lnTo>
                    <a:pt x="101220" y="7504"/>
                  </a:lnTo>
                  <a:lnTo>
                    <a:pt x="147793" y="0"/>
                  </a:lnTo>
                  <a:lnTo>
                    <a:pt x="166287" y="0"/>
                  </a:lnTo>
                  <a:lnTo>
                    <a:pt x="175784" y="0"/>
                  </a:lnTo>
                  <a:lnTo>
                    <a:pt x="179282" y="0"/>
                  </a:lnTo>
                  <a:lnTo>
                    <a:pt x="179782" y="0"/>
                  </a:lnTo>
                  <a:lnTo>
                    <a:pt x="226354" y="7504"/>
                  </a:lnTo>
                  <a:lnTo>
                    <a:pt x="266907" y="28400"/>
                  </a:lnTo>
                  <a:lnTo>
                    <a:pt x="298953" y="60261"/>
                  </a:lnTo>
                  <a:lnTo>
                    <a:pt x="320005" y="100660"/>
                  </a:lnTo>
                  <a:lnTo>
                    <a:pt x="327575" y="147172"/>
                  </a:lnTo>
                  <a:lnTo>
                    <a:pt x="327575" y="167518"/>
                  </a:lnTo>
                  <a:lnTo>
                    <a:pt x="327575" y="177966"/>
                  </a:lnTo>
                  <a:lnTo>
                    <a:pt x="327575" y="181815"/>
                  </a:lnTo>
                  <a:lnTo>
                    <a:pt x="327575" y="182365"/>
                  </a:lnTo>
                  <a:lnTo>
                    <a:pt x="313180" y="185724"/>
                  </a:lnTo>
                  <a:lnTo>
                    <a:pt x="298784" y="188124"/>
                  </a:lnTo>
                  <a:lnTo>
                    <a:pt x="284389" y="189563"/>
                  </a:lnTo>
                  <a:lnTo>
                    <a:pt x="269994" y="190043"/>
                  </a:lnTo>
                  <a:lnTo>
                    <a:pt x="267434" y="190043"/>
                  </a:lnTo>
                  <a:lnTo>
                    <a:pt x="265515" y="190043"/>
                  </a:lnTo>
                  <a:lnTo>
                    <a:pt x="263596" y="190043"/>
                  </a:lnTo>
                  <a:lnTo>
                    <a:pt x="263596" y="165258"/>
                  </a:lnTo>
                  <a:lnTo>
                    <a:pt x="263596" y="152530"/>
                  </a:lnTo>
                  <a:lnTo>
                    <a:pt x="263596" y="147841"/>
                  </a:lnTo>
                  <a:lnTo>
                    <a:pt x="263596" y="147172"/>
                  </a:lnTo>
                  <a:lnTo>
                    <a:pt x="256978" y="114738"/>
                  </a:lnTo>
                  <a:lnTo>
                    <a:pt x="238963" y="88303"/>
                  </a:lnTo>
                  <a:lnTo>
                    <a:pt x="212312" y="70506"/>
                  </a:lnTo>
                  <a:lnTo>
                    <a:pt x="179782" y="63987"/>
                  </a:lnTo>
                  <a:lnTo>
                    <a:pt x="161288" y="63987"/>
                  </a:lnTo>
                  <a:lnTo>
                    <a:pt x="151791" y="63987"/>
                  </a:lnTo>
                  <a:lnTo>
                    <a:pt x="148292" y="63987"/>
                  </a:lnTo>
                  <a:lnTo>
                    <a:pt x="147793" y="63987"/>
                  </a:lnTo>
                  <a:lnTo>
                    <a:pt x="115263" y="70506"/>
                  </a:lnTo>
                  <a:lnTo>
                    <a:pt x="88611" y="88303"/>
                  </a:lnTo>
                  <a:lnTo>
                    <a:pt x="70597" y="114738"/>
                  </a:lnTo>
                  <a:lnTo>
                    <a:pt x="63979" y="147172"/>
                  </a:lnTo>
                  <a:lnTo>
                    <a:pt x="63979" y="171957"/>
                  </a:lnTo>
                  <a:lnTo>
                    <a:pt x="63979" y="184684"/>
                  </a:lnTo>
                  <a:lnTo>
                    <a:pt x="63979" y="189373"/>
                  </a:lnTo>
                  <a:lnTo>
                    <a:pt x="63979" y="190043"/>
                  </a:lnTo>
                  <a:lnTo>
                    <a:pt x="62060" y="190043"/>
                  </a:lnTo>
                  <a:lnTo>
                    <a:pt x="60140" y="190043"/>
                  </a:lnTo>
                  <a:lnTo>
                    <a:pt x="57581" y="190043"/>
                  </a:lnTo>
                  <a:close/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7405765" y="2240851"/>
            <a:ext cx="786130" cy="658495"/>
            <a:chOff x="7405765" y="2240851"/>
            <a:chExt cx="786130" cy="658495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0598" y="2240851"/>
              <a:ext cx="223913" cy="22391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415290" y="2455239"/>
              <a:ext cx="254635" cy="127635"/>
            </a:xfrm>
            <a:custGeom>
              <a:avLst/>
              <a:gdLst/>
              <a:ahLst/>
              <a:cxnLst/>
              <a:rect l="l" t="t" r="r" b="b"/>
              <a:pathLst>
                <a:path w="254634" h="127635">
                  <a:moveTo>
                    <a:pt x="127264" y="0"/>
                  </a:moveTo>
                  <a:lnTo>
                    <a:pt x="77850" y="10041"/>
                  </a:lnTo>
                  <a:lnTo>
                    <a:pt x="37384" y="37383"/>
                  </a:lnTo>
                  <a:lnTo>
                    <a:pt x="10042" y="77849"/>
                  </a:lnTo>
                  <a:lnTo>
                    <a:pt x="0" y="127262"/>
                  </a:lnTo>
                  <a:lnTo>
                    <a:pt x="254527" y="127262"/>
                  </a:lnTo>
                  <a:lnTo>
                    <a:pt x="244485" y="77849"/>
                  </a:lnTo>
                  <a:lnTo>
                    <a:pt x="217143" y="37383"/>
                  </a:lnTo>
                  <a:lnTo>
                    <a:pt x="176678" y="10041"/>
                  </a:lnTo>
                  <a:lnTo>
                    <a:pt x="12726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415290" y="2455239"/>
              <a:ext cx="254635" cy="127635"/>
            </a:xfrm>
            <a:custGeom>
              <a:avLst/>
              <a:gdLst/>
              <a:ahLst/>
              <a:cxnLst/>
              <a:rect l="l" t="t" r="r" b="b"/>
              <a:pathLst>
                <a:path w="254634" h="127635">
                  <a:moveTo>
                    <a:pt x="254527" y="127263"/>
                  </a:moveTo>
                  <a:lnTo>
                    <a:pt x="244485" y="77849"/>
                  </a:lnTo>
                  <a:lnTo>
                    <a:pt x="217143" y="37383"/>
                  </a:lnTo>
                  <a:lnTo>
                    <a:pt x="176677" y="10041"/>
                  </a:lnTo>
                  <a:lnTo>
                    <a:pt x="127263" y="0"/>
                  </a:lnTo>
                  <a:lnTo>
                    <a:pt x="77849" y="10041"/>
                  </a:lnTo>
                  <a:lnTo>
                    <a:pt x="37383" y="37383"/>
                  </a:lnTo>
                  <a:lnTo>
                    <a:pt x="10041" y="77849"/>
                  </a:lnTo>
                  <a:lnTo>
                    <a:pt x="0" y="127263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2755" y="2240851"/>
              <a:ext cx="223913" cy="22391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669818" y="2455239"/>
              <a:ext cx="257810" cy="254635"/>
            </a:xfrm>
            <a:custGeom>
              <a:avLst/>
              <a:gdLst/>
              <a:ahLst/>
              <a:cxnLst/>
              <a:rect l="l" t="t" r="r" b="b"/>
              <a:pathLst>
                <a:path w="257809" h="254635">
                  <a:moveTo>
                    <a:pt x="128814" y="0"/>
                  </a:moveTo>
                  <a:lnTo>
                    <a:pt x="78674" y="10000"/>
                  </a:lnTo>
                  <a:lnTo>
                    <a:pt x="37728" y="37274"/>
                  </a:lnTo>
                  <a:lnTo>
                    <a:pt x="10122" y="77726"/>
                  </a:lnTo>
                  <a:lnTo>
                    <a:pt x="0" y="127262"/>
                  </a:lnTo>
                  <a:lnTo>
                    <a:pt x="10122" y="176799"/>
                  </a:lnTo>
                  <a:lnTo>
                    <a:pt x="37728" y="217251"/>
                  </a:lnTo>
                  <a:lnTo>
                    <a:pt x="78674" y="244524"/>
                  </a:lnTo>
                  <a:lnTo>
                    <a:pt x="128814" y="254525"/>
                  </a:lnTo>
                  <a:lnTo>
                    <a:pt x="178955" y="244524"/>
                  </a:lnTo>
                  <a:lnTo>
                    <a:pt x="219901" y="217251"/>
                  </a:lnTo>
                  <a:lnTo>
                    <a:pt x="247507" y="176799"/>
                  </a:lnTo>
                  <a:lnTo>
                    <a:pt x="257630" y="127262"/>
                  </a:lnTo>
                  <a:lnTo>
                    <a:pt x="247507" y="77726"/>
                  </a:lnTo>
                  <a:lnTo>
                    <a:pt x="219901" y="37274"/>
                  </a:lnTo>
                  <a:lnTo>
                    <a:pt x="178955" y="10000"/>
                  </a:lnTo>
                  <a:lnTo>
                    <a:pt x="12881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7669818" y="2455239"/>
              <a:ext cx="257810" cy="254635"/>
            </a:xfrm>
            <a:custGeom>
              <a:avLst/>
              <a:gdLst/>
              <a:ahLst/>
              <a:cxnLst/>
              <a:rect l="l" t="t" r="r" b="b"/>
              <a:pathLst>
                <a:path w="257809" h="254635">
                  <a:moveTo>
                    <a:pt x="0" y="127263"/>
                  </a:moveTo>
                  <a:lnTo>
                    <a:pt x="10122" y="77726"/>
                  </a:lnTo>
                  <a:lnTo>
                    <a:pt x="37729" y="37274"/>
                  </a:lnTo>
                  <a:lnTo>
                    <a:pt x="78674" y="10000"/>
                  </a:lnTo>
                  <a:lnTo>
                    <a:pt x="128815" y="0"/>
                  </a:lnTo>
                  <a:lnTo>
                    <a:pt x="178956" y="10000"/>
                  </a:lnTo>
                  <a:lnTo>
                    <a:pt x="219901" y="37274"/>
                  </a:lnTo>
                  <a:lnTo>
                    <a:pt x="247508" y="77726"/>
                  </a:lnTo>
                  <a:lnTo>
                    <a:pt x="257631" y="127263"/>
                  </a:lnTo>
                  <a:lnTo>
                    <a:pt x="247508" y="176799"/>
                  </a:lnTo>
                  <a:lnTo>
                    <a:pt x="219901" y="217251"/>
                  </a:lnTo>
                  <a:lnTo>
                    <a:pt x="178956" y="244525"/>
                  </a:lnTo>
                  <a:lnTo>
                    <a:pt x="128815" y="254526"/>
                  </a:lnTo>
                  <a:lnTo>
                    <a:pt x="78674" y="244525"/>
                  </a:lnTo>
                  <a:lnTo>
                    <a:pt x="37729" y="217251"/>
                  </a:lnTo>
                  <a:lnTo>
                    <a:pt x="10122" y="176799"/>
                  </a:lnTo>
                  <a:lnTo>
                    <a:pt x="0" y="127263"/>
                  </a:lnTo>
                  <a:close/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7620153" y="2709764"/>
              <a:ext cx="357505" cy="180340"/>
            </a:xfrm>
            <a:custGeom>
              <a:avLst/>
              <a:gdLst/>
              <a:ahLst/>
              <a:cxnLst/>
              <a:rect l="l" t="t" r="r" b="b"/>
              <a:pathLst>
                <a:path w="357504" h="180339">
                  <a:moveTo>
                    <a:pt x="178479" y="0"/>
                  </a:moveTo>
                  <a:lnTo>
                    <a:pt x="129846" y="6638"/>
                  </a:lnTo>
                  <a:lnTo>
                    <a:pt x="86878" y="25242"/>
                  </a:lnTo>
                  <a:lnTo>
                    <a:pt x="50993" y="53848"/>
                  </a:lnTo>
                  <a:lnTo>
                    <a:pt x="23608" y="90492"/>
                  </a:lnTo>
                  <a:lnTo>
                    <a:pt x="6138" y="133207"/>
                  </a:lnTo>
                  <a:lnTo>
                    <a:pt x="0" y="180031"/>
                  </a:lnTo>
                  <a:lnTo>
                    <a:pt x="356957" y="180031"/>
                  </a:lnTo>
                  <a:lnTo>
                    <a:pt x="350819" y="133207"/>
                  </a:lnTo>
                  <a:lnTo>
                    <a:pt x="333349" y="90492"/>
                  </a:lnTo>
                  <a:lnTo>
                    <a:pt x="305963" y="53848"/>
                  </a:lnTo>
                  <a:lnTo>
                    <a:pt x="270079" y="25242"/>
                  </a:lnTo>
                  <a:lnTo>
                    <a:pt x="227112" y="6638"/>
                  </a:lnTo>
                  <a:lnTo>
                    <a:pt x="178479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620153" y="2709764"/>
              <a:ext cx="357505" cy="180340"/>
            </a:xfrm>
            <a:custGeom>
              <a:avLst/>
              <a:gdLst/>
              <a:ahLst/>
              <a:cxnLst/>
              <a:rect l="l" t="t" r="r" b="b"/>
              <a:pathLst>
                <a:path w="357504" h="180339">
                  <a:moveTo>
                    <a:pt x="356958" y="180031"/>
                  </a:moveTo>
                  <a:lnTo>
                    <a:pt x="350819" y="133207"/>
                  </a:lnTo>
                  <a:lnTo>
                    <a:pt x="333349" y="90491"/>
                  </a:lnTo>
                  <a:lnTo>
                    <a:pt x="305964" y="53848"/>
                  </a:lnTo>
                  <a:lnTo>
                    <a:pt x="270079" y="25242"/>
                  </a:lnTo>
                  <a:lnTo>
                    <a:pt x="227112" y="6638"/>
                  </a:lnTo>
                  <a:lnTo>
                    <a:pt x="178479" y="0"/>
                  </a:lnTo>
                  <a:lnTo>
                    <a:pt x="129845" y="6638"/>
                  </a:lnTo>
                  <a:lnTo>
                    <a:pt x="86878" y="25242"/>
                  </a:lnTo>
                  <a:lnTo>
                    <a:pt x="50994" y="53848"/>
                  </a:lnTo>
                  <a:lnTo>
                    <a:pt x="23608" y="90491"/>
                  </a:lnTo>
                  <a:lnTo>
                    <a:pt x="6138" y="133207"/>
                  </a:lnTo>
                  <a:lnTo>
                    <a:pt x="0" y="180031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927447" y="2455239"/>
              <a:ext cx="254635" cy="127635"/>
            </a:xfrm>
            <a:custGeom>
              <a:avLst/>
              <a:gdLst/>
              <a:ahLst/>
              <a:cxnLst/>
              <a:rect l="l" t="t" r="r" b="b"/>
              <a:pathLst>
                <a:path w="254634" h="127635">
                  <a:moveTo>
                    <a:pt x="127262" y="0"/>
                  </a:moveTo>
                  <a:lnTo>
                    <a:pt x="77849" y="10041"/>
                  </a:lnTo>
                  <a:lnTo>
                    <a:pt x="37383" y="37383"/>
                  </a:lnTo>
                  <a:lnTo>
                    <a:pt x="10041" y="77849"/>
                  </a:lnTo>
                  <a:lnTo>
                    <a:pt x="0" y="127262"/>
                  </a:lnTo>
                  <a:lnTo>
                    <a:pt x="254527" y="127262"/>
                  </a:lnTo>
                  <a:lnTo>
                    <a:pt x="244485" y="77849"/>
                  </a:lnTo>
                  <a:lnTo>
                    <a:pt x="217143" y="37383"/>
                  </a:lnTo>
                  <a:lnTo>
                    <a:pt x="176676" y="10041"/>
                  </a:lnTo>
                  <a:lnTo>
                    <a:pt x="127262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927447" y="2455239"/>
              <a:ext cx="254635" cy="127635"/>
            </a:xfrm>
            <a:custGeom>
              <a:avLst/>
              <a:gdLst/>
              <a:ahLst/>
              <a:cxnLst/>
              <a:rect l="l" t="t" r="r" b="b"/>
              <a:pathLst>
                <a:path w="254634" h="127635">
                  <a:moveTo>
                    <a:pt x="254527" y="127263"/>
                  </a:moveTo>
                  <a:lnTo>
                    <a:pt x="244485" y="77849"/>
                  </a:lnTo>
                  <a:lnTo>
                    <a:pt x="217143" y="37383"/>
                  </a:lnTo>
                  <a:lnTo>
                    <a:pt x="176677" y="10041"/>
                  </a:lnTo>
                  <a:lnTo>
                    <a:pt x="127263" y="0"/>
                  </a:lnTo>
                  <a:lnTo>
                    <a:pt x="77849" y="10041"/>
                  </a:lnTo>
                  <a:lnTo>
                    <a:pt x="37383" y="37383"/>
                  </a:lnTo>
                  <a:lnTo>
                    <a:pt x="10041" y="77849"/>
                  </a:lnTo>
                  <a:lnTo>
                    <a:pt x="0" y="127263"/>
                  </a:lnTo>
                </a:path>
              </a:pathLst>
            </a:custGeom>
            <a:ln w="190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3096775" y="2174039"/>
            <a:ext cx="836294" cy="590550"/>
            <a:chOff x="3096775" y="2174039"/>
            <a:chExt cx="836294" cy="590550"/>
          </a:xfrm>
        </p:grpSpPr>
        <p:sp>
          <p:nvSpPr>
            <p:cNvPr id="40" name="object 40"/>
            <p:cNvSpPr/>
            <p:nvPr/>
          </p:nvSpPr>
          <p:spPr>
            <a:xfrm>
              <a:off x="3103125" y="2180389"/>
              <a:ext cx="823594" cy="577850"/>
            </a:xfrm>
            <a:custGeom>
              <a:avLst/>
              <a:gdLst/>
              <a:ahLst/>
              <a:cxnLst/>
              <a:rect l="l" t="t" r="r" b="b"/>
              <a:pathLst>
                <a:path w="823595" h="577850">
                  <a:moveTo>
                    <a:pt x="818880" y="0"/>
                  </a:moveTo>
                  <a:lnTo>
                    <a:pt x="4574" y="0"/>
                  </a:lnTo>
                  <a:lnTo>
                    <a:pt x="0" y="4583"/>
                  </a:lnTo>
                  <a:lnTo>
                    <a:pt x="0" y="572932"/>
                  </a:lnTo>
                  <a:lnTo>
                    <a:pt x="4574" y="577515"/>
                  </a:lnTo>
                  <a:lnTo>
                    <a:pt x="809730" y="577515"/>
                  </a:lnTo>
                  <a:lnTo>
                    <a:pt x="818880" y="577515"/>
                  </a:lnTo>
                  <a:lnTo>
                    <a:pt x="823455" y="572932"/>
                  </a:lnTo>
                  <a:lnTo>
                    <a:pt x="823455" y="110002"/>
                  </a:lnTo>
                  <a:lnTo>
                    <a:pt x="818880" y="100835"/>
                  </a:lnTo>
                  <a:lnTo>
                    <a:pt x="800581" y="100835"/>
                  </a:lnTo>
                  <a:lnTo>
                    <a:pt x="796006" y="110002"/>
                  </a:lnTo>
                  <a:lnTo>
                    <a:pt x="796006" y="545431"/>
                  </a:lnTo>
                  <a:lnTo>
                    <a:pt x="27448" y="545431"/>
                  </a:lnTo>
                  <a:lnTo>
                    <a:pt x="27448" y="27500"/>
                  </a:lnTo>
                  <a:lnTo>
                    <a:pt x="818880" y="27500"/>
                  </a:lnTo>
                  <a:lnTo>
                    <a:pt x="823455" y="22917"/>
                  </a:lnTo>
                  <a:lnTo>
                    <a:pt x="823455" y="4583"/>
                  </a:lnTo>
                  <a:lnTo>
                    <a:pt x="81888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3103125" y="2180389"/>
              <a:ext cx="823594" cy="577850"/>
            </a:xfrm>
            <a:custGeom>
              <a:avLst/>
              <a:gdLst/>
              <a:ahLst/>
              <a:cxnLst/>
              <a:rect l="l" t="t" r="r" b="b"/>
              <a:pathLst>
                <a:path w="823595" h="577850">
                  <a:moveTo>
                    <a:pt x="809730" y="577517"/>
                  </a:moveTo>
                  <a:lnTo>
                    <a:pt x="809730" y="577517"/>
                  </a:lnTo>
                  <a:lnTo>
                    <a:pt x="4574" y="577517"/>
                  </a:lnTo>
                  <a:lnTo>
                    <a:pt x="0" y="572933"/>
                  </a:lnTo>
                  <a:lnTo>
                    <a:pt x="0" y="4583"/>
                  </a:lnTo>
                  <a:lnTo>
                    <a:pt x="4574" y="0"/>
                  </a:lnTo>
                  <a:lnTo>
                    <a:pt x="818880" y="0"/>
                  </a:lnTo>
                  <a:lnTo>
                    <a:pt x="823455" y="4583"/>
                  </a:lnTo>
                  <a:lnTo>
                    <a:pt x="823455" y="13750"/>
                  </a:lnTo>
                  <a:lnTo>
                    <a:pt x="823455" y="22917"/>
                  </a:lnTo>
                  <a:lnTo>
                    <a:pt x="818880" y="27500"/>
                  </a:lnTo>
                  <a:lnTo>
                    <a:pt x="27448" y="27500"/>
                  </a:lnTo>
                  <a:lnTo>
                    <a:pt x="27448" y="326930"/>
                  </a:lnTo>
                  <a:lnTo>
                    <a:pt x="27448" y="480691"/>
                  </a:lnTo>
                  <a:lnTo>
                    <a:pt x="27448" y="537340"/>
                  </a:lnTo>
                  <a:lnTo>
                    <a:pt x="27448" y="545432"/>
                  </a:lnTo>
                  <a:lnTo>
                    <a:pt x="471771" y="545432"/>
                  </a:lnTo>
                  <a:lnTo>
                    <a:pt x="699936" y="545432"/>
                  </a:lnTo>
                  <a:lnTo>
                    <a:pt x="783997" y="545432"/>
                  </a:lnTo>
                  <a:lnTo>
                    <a:pt x="796006" y="545432"/>
                  </a:lnTo>
                  <a:lnTo>
                    <a:pt x="796006" y="296349"/>
                  </a:lnTo>
                  <a:lnTo>
                    <a:pt x="796006" y="168442"/>
                  </a:lnTo>
                  <a:lnTo>
                    <a:pt x="796006" y="121318"/>
                  </a:lnTo>
                  <a:lnTo>
                    <a:pt x="796006" y="114586"/>
                  </a:lnTo>
                  <a:lnTo>
                    <a:pt x="796006" y="110003"/>
                  </a:lnTo>
                  <a:lnTo>
                    <a:pt x="800581" y="100836"/>
                  </a:lnTo>
                  <a:lnTo>
                    <a:pt x="809730" y="100836"/>
                  </a:lnTo>
                  <a:lnTo>
                    <a:pt x="818880" y="100836"/>
                  </a:lnTo>
                  <a:lnTo>
                    <a:pt x="823455" y="110003"/>
                  </a:lnTo>
                  <a:lnTo>
                    <a:pt x="823455" y="572933"/>
                  </a:lnTo>
                  <a:lnTo>
                    <a:pt x="818880" y="577517"/>
                  </a:lnTo>
                  <a:lnTo>
                    <a:pt x="809730" y="577517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3294405" y="2810845"/>
            <a:ext cx="438784" cy="135890"/>
            <a:chOff x="3294405" y="2810845"/>
            <a:chExt cx="438784" cy="135890"/>
          </a:xfrm>
        </p:grpSpPr>
        <p:sp>
          <p:nvSpPr>
            <p:cNvPr id="43" name="object 43"/>
            <p:cNvSpPr/>
            <p:nvPr/>
          </p:nvSpPr>
          <p:spPr>
            <a:xfrm>
              <a:off x="3300755" y="2907225"/>
              <a:ext cx="426084" cy="33020"/>
            </a:xfrm>
            <a:custGeom>
              <a:avLst/>
              <a:gdLst/>
              <a:ahLst/>
              <a:cxnLst/>
              <a:rect l="l" t="t" r="r" b="b"/>
              <a:pathLst>
                <a:path w="426085" h="33019">
                  <a:moveTo>
                    <a:pt x="421420" y="0"/>
                  </a:moveTo>
                  <a:lnTo>
                    <a:pt x="9160" y="0"/>
                  </a:lnTo>
                  <a:lnTo>
                    <a:pt x="0" y="9410"/>
                  </a:lnTo>
                  <a:lnTo>
                    <a:pt x="0" y="14117"/>
                  </a:lnTo>
                  <a:lnTo>
                    <a:pt x="1574" y="21028"/>
                  </a:lnTo>
                  <a:lnTo>
                    <a:pt x="5725" y="27057"/>
                  </a:lnTo>
                  <a:lnTo>
                    <a:pt x="11594" y="31321"/>
                  </a:lnTo>
                  <a:lnTo>
                    <a:pt x="18322" y="32938"/>
                  </a:lnTo>
                  <a:lnTo>
                    <a:pt x="412258" y="32938"/>
                  </a:lnTo>
                  <a:lnTo>
                    <a:pt x="421420" y="32938"/>
                  </a:lnTo>
                  <a:lnTo>
                    <a:pt x="426001" y="23528"/>
                  </a:lnTo>
                  <a:lnTo>
                    <a:pt x="426001" y="9410"/>
                  </a:lnTo>
                  <a:lnTo>
                    <a:pt x="42142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3300755" y="2907225"/>
              <a:ext cx="426084" cy="33020"/>
            </a:xfrm>
            <a:custGeom>
              <a:avLst/>
              <a:gdLst/>
              <a:ahLst/>
              <a:cxnLst/>
              <a:rect l="l" t="t" r="r" b="b"/>
              <a:pathLst>
                <a:path w="426085" h="33019">
                  <a:moveTo>
                    <a:pt x="412259" y="32938"/>
                  </a:moveTo>
                  <a:lnTo>
                    <a:pt x="184514" y="32938"/>
                  </a:lnTo>
                  <a:lnTo>
                    <a:pt x="67564" y="32938"/>
                  </a:lnTo>
                  <a:lnTo>
                    <a:pt x="24477" y="32938"/>
                  </a:lnTo>
                  <a:lnTo>
                    <a:pt x="18322" y="32938"/>
                  </a:lnTo>
                  <a:lnTo>
                    <a:pt x="11594" y="31320"/>
                  </a:lnTo>
                  <a:lnTo>
                    <a:pt x="5725" y="27056"/>
                  </a:lnTo>
                  <a:lnTo>
                    <a:pt x="1574" y="21027"/>
                  </a:lnTo>
                  <a:lnTo>
                    <a:pt x="0" y="14116"/>
                  </a:lnTo>
                  <a:lnTo>
                    <a:pt x="0" y="9410"/>
                  </a:lnTo>
                  <a:lnTo>
                    <a:pt x="9161" y="0"/>
                  </a:lnTo>
                  <a:lnTo>
                    <a:pt x="18322" y="0"/>
                  </a:lnTo>
                  <a:lnTo>
                    <a:pt x="246067" y="0"/>
                  </a:lnTo>
                  <a:lnTo>
                    <a:pt x="363016" y="0"/>
                  </a:lnTo>
                  <a:lnTo>
                    <a:pt x="406103" y="0"/>
                  </a:lnTo>
                  <a:lnTo>
                    <a:pt x="412259" y="0"/>
                  </a:lnTo>
                  <a:lnTo>
                    <a:pt x="421420" y="0"/>
                  </a:lnTo>
                  <a:lnTo>
                    <a:pt x="426001" y="9410"/>
                  </a:lnTo>
                  <a:lnTo>
                    <a:pt x="426001" y="14116"/>
                  </a:lnTo>
                  <a:lnTo>
                    <a:pt x="426001" y="23527"/>
                  </a:lnTo>
                  <a:lnTo>
                    <a:pt x="421420" y="32938"/>
                  </a:lnTo>
                  <a:lnTo>
                    <a:pt x="412259" y="32938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3406156" y="2817195"/>
              <a:ext cx="31115" cy="123189"/>
            </a:xfrm>
            <a:custGeom>
              <a:avLst/>
              <a:gdLst/>
              <a:ahLst/>
              <a:cxnLst/>
              <a:rect l="l" t="t" r="r" b="b"/>
              <a:pathLst>
                <a:path w="31114" h="123189">
                  <a:moveTo>
                    <a:pt x="21959" y="0"/>
                  </a:moveTo>
                  <a:lnTo>
                    <a:pt x="8784" y="0"/>
                  </a:lnTo>
                  <a:lnTo>
                    <a:pt x="0" y="4554"/>
                  </a:lnTo>
                  <a:lnTo>
                    <a:pt x="0" y="113859"/>
                  </a:lnTo>
                  <a:lnTo>
                    <a:pt x="8784" y="122969"/>
                  </a:lnTo>
                  <a:lnTo>
                    <a:pt x="13176" y="122969"/>
                  </a:lnTo>
                  <a:lnTo>
                    <a:pt x="21959" y="122969"/>
                  </a:lnTo>
                  <a:lnTo>
                    <a:pt x="30742" y="113859"/>
                  </a:lnTo>
                  <a:lnTo>
                    <a:pt x="30742" y="4554"/>
                  </a:lnTo>
                  <a:lnTo>
                    <a:pt x="21959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3406156" y="2817195"/>
              <a:ext cx="31115" cy="123189"/>
            </a:xfrm>
            <a:custGeom>
              <a:avLst/>
              <a:gdLst/>
              <a:ahLst/>
              <a:cxnLst/>
              <a:rect l="l" t="t" r="r" b="b"/>
              <a:pathLst>
                <a:path w="31114" h="123189">
                  <a:moveTo>
                    <a:pt x="13175" y="122969"/>
                  </a:moveTo>
                  <a:lnTo>
                    <a:pt x="8783" y="122969"/>
                  </a:lnTo>
                  <a:lnTo>
                    <a:pt x="0" y="113860"/>
                  </a:lnTo>
                  <a:lnTo>
                    <a:pt x="0" y="104751"/>
                  </a:lnTo>
                  <a:lnTo>
                    <a:pt x="0" y="52091"/>
                  </a:lnTo>
                  <a:lnTo>
                    <a:pt x="0" y="25049"/>
                  </a:lnTo>
                  <a:lnTo>
                    <a:pt x="0" y="15086"/>
                  </a:lnTo>
                  <a:lnTo>
                    <a:pt x="0" y="13663"/>
                  </a:lnTo>
                  <a:lnTo>
                    <a:pt x="0" y="4554"/>
                  </a:lnTo>
                  <a:lnTo>
                    <a:pt x="8783" y="0"/>
                  </a:lnTo>
                  <a:lnTo>
                    <a:pt x="13175" y="0"/>
                  </a:lnTo>
                  <a:lnTo>
                    <a:pt x="21958" y="0"/>
                  </a:lnTo>
                  <a:lnTo>
                    <a:pt x="30742" y="4554"/>
                  </a:lnTo>
                  <a:lnTo>
                    <a:pt x="30742" y="113860"/>
                  </a:lnTo>
                  <a:lnTo>
                    <a:pt x="21958" y="122969"/>
                  </a:lnTo>
                  <a:lnTo>
                    <a:pt x="13175" y="122969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3592807" y="2817195"/>
              <a:ext cx="33020" cy="123189"/>
            </a:xfrm>
            <a:custGeom>
              <a:avLst/>
              <a:gdLst/>
              <a:ahLst/>
              <a:cxnLst/>
              <a:rect l="l" t="t" r="r" b="b"/>
              <a:pathLst>
                <a:path w="33020" h="123189">
                  <a:moveTo>
                    <a:pt x="23526" y="0"/>
                  </a:moveTo>
                  <a:lnTo>
                    <a:pt x="9410" y="0"/>
                  </a:lnTo>
                  <a:lnTo>
                    <a:pt x="0" y="4554"/>
                  </a:lnTo>
                  <a:lnTo>
                    <a:pt x="0" y="104750"/>
                  </a:lnTo>
                  <a:lnTo>
                    <a:pt x="1617" y="111440"/>
                  </a:lnTo>
                  <a:lnTo>
                    <a:pt x="5881" y="117275"/>
                  </a:lnTo>
                  <a:lnTo>
                    <a:pt x="11910" y="121403"/>
                  </a:lnTo>
                  <a:lnTo>
                    <a:pt x="18821" y="122969"/>
                  </a:lnTo>
                  <a:lnTo>
                    <a:pt x="23526" y="122969"/>
                  </a:lnTo>
                  <a:lnTo>
                    <a:pt x="32937" y="113859"/>
                  </a:lnTo>
                  <a:lnTo>
                    <a:pt x="32937" y="4554"/>
                  </a:lnTo>
                  <a:lnTo>
                    <a:pt x="23526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3592807" y="2817195"/>
              <a:ext cx="33020" cy="123189"/>
            </a:xfrm>
            <a:custGeom>
              <a:avLst/>
              <a:gdLst/>
              <a:ahLst/>
              <a:cxnLst/>
              <a:rect l="l" t="t" r="r" b="b"/>
              <a:pathLst>
                <a:path w="33020" h="123189">
                  <a:moveTo>
                    <a:pt x="18821" y="122969"/>
                  </a:moveTo>
                  <a:lnTo>
                    <a:pt x="11910" y="121403"/>
                  </a:lnTo>
                  <a:lnTo>
                    <a:pt x="5881" y="117276"/>
                  </a:lnTo>
                  <a:lnTo>
                    <a:pt x="1617" y="111440"/>
                  </a:lnTo>
                  <a:lnTo>
                    <a:pt x="0" y="104751"/>
                  </a:lnTo>
                  <a:lnTo>
                    <a:pt x="0" y="52091"/>
                  </a:lnTo>
                  <a:lnTo>
                    <a:pt x="0" y="25049"/>
                  </a:lnTo>
                  <a:lnTo>
                    <a:pt x="0" y="15086"/>
                  </a:lnTo>
                  <a:lnTo>
                    <a:pt x="0" y="13663"/>
                  </a:lnTo>
                  <a:lnTo>
                    <a:pt x="0" y="4554"/>
                  </a:lnTo>
                  <a:lnTo>
                    <a:pt x="9410" y="0"/>
                  </a:lnTo>
                  <a:lnTo>
                    <a:pt x="18821" y="0"/>
                  </a:lnTo>
                  <a:lnTo>
                    <a:pt x="23527" y="0"/>
                  </a:lnTo>
                  <a:lnTo>
                    <a:pt x="32938" y="4554"/>
                  </a:lnTo>
                  <a:lnTo>
                    <a:pt x="32938" y="113860"/>
                  </a:lnTo>
                  <a:lnTo>
                    <a:pt x="23527" y="122969"/>
                  </a:lnTo>
                  <a:lnTo>
                    <a:pt x="18821" y="122969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387603" y="4303267"/>
            <a:ext cx="4407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chemeClr val="tx2"/>
                </a:solidFill>
                <a:latin typeface="Arial MT"/>
                <a:cs typeface="Arial MT"/>
              </a:rPr>
              <a:t>https://github.com/aws/amazon-vpc-cni-k8s</a:t>
            </a:r>
            <a:endParaRPr sz="1800">
              <a:solidFill>
                <a:schemeClr val="tx2"/>
              </a:solidFill>
              <a:latin typeface="Arial MT"/>
              <a:cs typeface="Arial MT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40" dirty="0"/>
              <a:t>©</a:t>
            </a:r>
            <a:r>
              <a:rPr spc="-30" dirty="0"/>
              <a:t> </a:t>
            </a:r>
            <a:r>
              <a:rPr spc="15" dirty="0"/>
              <a:t>2018,</a:t>
            </a:r>
            <a:r>
              <a:rPr spc="-20"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20" dirty="0"/>
              <a:t>Web</a:t>
            </a:r>
            <a:r>
              <a:rPr spc="-25" dirty="0"/>
              <a:t> </a:t>
            </a:r>
            <a:r>
              <a:rPr spc="-10" dirty="0"/>
              <a:t>Services,</a:t>
            </a:r>
            <a:r>
              <a:rPr spc="-25" dirty="0"/>
              <a:t> </a:t>
            </a:r>
            <a:r>
              <a:rPr spc="-20" dirty="0"/>
              <a:t>Inc. </a:t>
            </a:r>
            <a:r>
              <a:rPr dirty="0"/>
              <a:t>or</a:t>
            </a:r>
            <a:r>
              <a:rPr spc="-2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20" dirty="0"/>
              <a:t> </a:t>
            </a:r>
            <a:r>
              <a:rPr spc="5" dirty="0"/>
              <a:t>All</a:t>
            </a:r>
            <a:r>
              <a:rPr spc="-25" dirty="0"/>
              <a:t> </a:t>
            </a:r>
            <a:r>
              <a:rPr spc="5" dirty="0"/>
              <a:t>rights</a:t>
            </a:r>
            <a:r>
              <a:rPr spc="-25" dirty="0"/>
              <a:t> </a:t>
            </a:r>
            <a:r>
              <a:rPr spc="-10" dirty="0"/>
              <a:t>reserved.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671" y="377773"/>
            <a:ext cx="15354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40" dirty="0">
                <a:solidFill>
                  <a:srgbClr val="000000"/>
                </a:solidFill>
                <a:latin typeface="Lucida Sans Unicode"/>
                <a:cs typeface="Lucida Sans Unicode"/>
              </a:rPr>
              <a:t>Agenda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799" y="1385475"/>
            <a:ext cx="3651885" cy="2248692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Introduction</a:t>
            </a:r>
            <a:endParaRPr sz="1800" dirty="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Component</a:t>
            </a:r>
            <a:r>
              <a:rPr sz="1800" dirty="0">
                <a:latin typeface="Arial MT"/>
                <a:cs typeface="Arial MT"/>
              </a:rPr>
              <a:t>s</a:t>
            </a:r>
            <a:r>
              <a:rPr sz="1800" spc="-5" dirty="0">
                <a:latin typeface="Arial MT"/>
                <a:cs typeface="Arial MT"/>
              </a:rPr>
              <a:t> o</a:t>
            </a:r>
            <a:r>
              <a:rPr sz="1800" dirty="0">
                <a:latin typeface="Arial MT"/>
                <a:cs typeface="Arial MT"/>
              </a:rPr>
              <a:t>f</a:t>
            </a:r>
            <a:r>
              <a:rPr sz="1800" spc="-5" dirty="0">
                <a:latin typeface="Arial MT"/>
                <a:cs typeface="Arial MT"/>
              </a:rPr>
              <a:t> GitHu</a:t>
            </a:r>
            <a:r>
              <a:rPr sz="1800" dirty="0">
                <a:latin typeface="Arial MT"/>
                <a:cs typeface="Arial MT"/>
              </a:rPr>
              <a:t>b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Actions</a:t>
            </a:r>
            <a:endParaRPr sz="1800" dirty="0">
              <a:latin typeface="Arial MT"/>
              <a:cs typeface="Arial MT"/>
            </a:endParaRPr>
          </a:p>
          <a:p>
            <a:pPr marL="836294" lvl="1" indent="-336550">
              <a:lnSpc>
                <a:spcPts val="1664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10" dirty="0">
                <a:latin typeface="Arial MT"/>
                <a:cs typeface="Arial MT"/>
              </a:rPr>
              <a:t>Workflows</a:t>
            </a:r>
            <a:endParaRPr sz="1400" dirty="0">
              <a:latin typeface="Arial MT"/>
              <a:cs typeface="Arial MT"/>
            </a:endParaRPr>
          </a:p>
          <a:p>
            <a:pPr marL="836294" lvl="1" indent="-336550">
              <a:lnSpc>
                <a:spcPts val="1650"/>
              </a:lnSpc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latin typeface="Arial MT"/>
                <a:cs typeface="Arial MT"/>
              </a:rPr>
              <a:t>Events</a:t>
            </a:r>
            <a:endParaRPr sz="1400" dirty="0">
              <a:latin typeface="Arial MT"/>
              <a:cs typeface="Arial MT"/>
            </a:endParaRPr>
          </a:p>
          <a:p>
            <a:pPr marL="836294" lvl="1" indent="-336550">
              <a:lnSpc>
                <a:spcPts val="1650"/>
              </a:lnSpc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latin typeface="Arial MT"/>
                <a:cs typeface="Arial MT"/>
              </a:rPr>
              <a:t>Jobs</a:t>
            </a:r>
          </a:p>
          <a:p>
            <a:pPr marL="836294" lvl="1" indent="-336550">
              <a:lnSpc>
                <a:spcPts val="1650"/>
              </a:lnSpc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latin typeface="Arial MT"/>
                <a:cs typeface="Arial MT"/>
              </a:rPr>
              <a:t>Steps</a:t>
            </a:r>
            <a:endParaRPr sz="1400" dirty="0">
              <a:latin typeface="Arial MT"/>
              <a:cs typeface="Arial MT"/>
            </a:endParaRPr>
          </a:p>
          <a:p>
            <a:pPr marL="836294" lvl="1" indent="-336550">
              <a:lnSpc>
                <a:spcPts val="1650"/>
              </a:lnSpc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latin typeface="Arial MT"/>
                <a:cs typeface="Arial MT"/>
              </a:rPr>
              <a:t>Actions</a:t>
            </a:r>
            <a:endParaRPr sz="1400" dirty="0">
              <a:latin typeface="Arial MT"/>
              <a:cs typeface="Arial MT"/>
            </a:endParaRPr>
          </a:p>
          <a:p>
            <a:pPr marL="836294" lvl="1" indent="-336550">
              <a:lnSpc>
                <a:spcPts val="1639"/>
              </a:lnSpc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latin typeface="Arial MT"/>
                <a:cs typeface="Arial MT"/>
              </a:rPr>
              <a:t>Runners</a:t>
            </a:r>
            <a:endParaRPr sz="1400" dirty="0">
              <a:latin typeface="Arial MT"/>
              <a:cs typeface="Arial MT"/>
            </a:endParaRPr>
          </a:p>
          <a:p>
            <a:pPr marL="379095" indent="-367030">
              <a:lnSpc>
                <a:spcPts val="2135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 MT"/>
                <a:cs typeface="Arial MT"/>
              </a:rPr>
              <a:t>Wh</a:t>
            </a:r>
            <a:r>
              <a:rPr sz="1800" dirty="0">
                <a:latin typeface="Arial MT"/>
                <a:cs typeface="Arial MT"/>
              </a:rPr>
              <a:t>y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care</a:t>
            </a:r>
            <a:r>
              <a:rPr sz="1800" spc="-5" dirty="0">
                <a:latin typeface="Arial MT"/>
                <a:cs typeface="Arial MT"/>
              </a:rPr>
              <a:t> abou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5" dirty="0">
                <a:latin typeface="Arial MT"/>
                <a:cs typeface="Arial MT"/>
              </a:rPr>
              <a:t> Githu</a:t>
            </a:r>
            <a:r>
              <a:rPr sz="1800" dirty="0">
                <a:latin typeface="Arial MT"/>
                <a:cs typeface="Arial MT"/>
              </a:rPr>
              <a:t>b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Actions?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8425" y="1535975"/>
            <a:ext cx="2337299" cy="233729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671" y="377773"/>
            <a:ext cx="23406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25" dirty="0">
                <a:solidFill>
                  <a:srgbClr val="000000"/>
                </a:solidFill>
                <a:latin typeface="Lucida Sans Unicode"/>
                <a:cs typeface="Lucida Sans Unicode"/>
              </a:rPr>
              <a:t>Introduction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4996" y="1533094"/>
            <a:ext cx="7973695" cy="222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21590" indent="-367030" algn="just">
              <a:lnSpc>
                <a:spcPct val="114599"/>
              </a:lnSpc>
              <a:spcBef>
                <a:spcPts val="100"/>
              </a:spcBef>
              <a:buChar char="●"/>
              <a:tabLst>
                <a:tab pos="379730" algn="l"/>
              </a:tabLst>
            </a:pPr>
            <a:r>
              <a:rPr sz="1800" spc="-5" dirty="0">
                <a:solidFill>
                  <a:srgbClr val="24292E"/>
                </a:solidFill>
                <a:latin typeface="Arial MT"/>
                <a:cs typeface="Arial MT"/>
              </a:rPr>
              <a:t>GitHub Actions help </a:t>
            </a:r>
            <a:r>
              <a:rPr sz="1800" dirty="0">
                <a:solidFill>
                  <a:srgbClr val="24292E"/>
                </a:solidFill>
                <a:latin typeface="Arial MT"/>
                <a:cs typeface="Arial MT"/>
              </a:rPr>
              <a:t>you </a:t>
            </a:r>
            <a:r>
              <a:rPr sz="1800" spc="-5" dirty="0">
                <a:solidFill>
                  <a:srgbClr val="24292E"/>
                </a:solidFill>
                <a:latin typeface="Arial MT"/>
                <a:cs typeface="Arial MT"/>
              </a:rPr>
              <a:t>automate tasks within </a:t>
            </a:r>
            <a:r>
              <a:rPr sz="1800" dirty="0">
                <a:solidFill>
                  <a:srgbClr val="24292E"/>
                </a:solidFill>
                <a:latin typeface="Arial MT"/>
                <a:cs typeface="Arial MT"/>
              </a:rPr>
              <a:t>your software </a:t>
            </a:r>
            <a:r>
              <a:rPr sz="1800" spc="-5" dirty="0">
                <a:solidFill>
                  <a:srgbClr val="24292E"/>
                </a:solidFill>
                <a:latin typeface="Arial MT"/>
                <a:cs typeface="Arial MT"/>
              </a:rPr>
              <a:t>development </a:t>
            </a:r>
            <a:r>
              <a:rPr sz="1800" dirty="0">
                <a:solidFill>
                  <a:srgbClr val="24292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4292E"/>
                </a:solidFill>
                <a:latin typeface="Arial MT"/>
                <a:cs typeface="Arial MT"/>
              </a:rPr>
              <a:t>life</a:t>
            </a:r>
            <a:r>
              <a:rPr sz="1800" spc="-10" dirty="0">
                <a:solidFill>
                  <a:srgbClr val="24292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4292E"/>
                </a:solidFill>
                <a:latin typeface="Arial MT"/>
                <a:cs typeface="Arial MT"/>
              </a:rPr>
              <a:t>cycle.</a:t>
            </a:r>
            <a:endParaRPr sz="1800">
              <a:latin typeface="Arial MT"/>
              <a:cs typeface="Arial MT"/>
            </a:endParaRPr>
          </a:p>
          <a:p>
            <a:pPr marL="379095" marR="21590" indent="-367030" algn="just">
              <a:lnSpc>
                <a:spcPct val="114599"/>
              </a:lnSpc>
              <a:buChar char="●"/>
              <a:tabLst>
                <a:tab pos="379730" algn="l"/>
              </a:tabLst>
            </a:pPr>
            <a:r>
              <a:rPr sz="1800" spc="-5" dirty="0">
                <a:solidFill>
                  <a:srgbClr val="24292E"/>
                </a:solidFill>
                <a:latin typeface="Arial MT"/>
                <a:cs typeface="Arial MT"/>
              </a:rPr>
              <a:t>GitHub Actions are event-driven, </a:t>
            </a:r>
            <a:r>
              <a:rPr sz="1800" dirty="0">
                <a:solidFill>
                  <a:srgbClr val="24292E"/>
                </a:solidFill>
                <a:latin typeface="Arial MT"/>
                <a:cs typeface="Arial MT"/>
              </a:rPr>
              <a:t>meaning </a:t>
            </a:r>
            <a:r>
              <a:rPr sz="1800" spc="-5" dirty="0">
                <a:solidFill>
                  <a:srgbClr val="24292E"/>
                </a:solidFill>
                <a:latin typeface="Arial MT"/>
                <a:cs typeface="Arial MT"/>
              </a:rPr>
              <a:t>that </a:t>
            </a:r>
            <a:r>
              <a:rPr sz="1800" dirty="0">
                <a:solidFill>
                  <a:srgbClr val="24292E"/>
                </a:solidFill>
                <a:latin typeface="Arial MT"/>
                <a:cs typeface="Arial MT"/>
              </a:rPr>
              <a:t>you can run a series </a:t>
            </a:r>
            <a:r>
              <a:rPr sz="1800" spc="-5" dirty="0">
                <a:solidFill>
                  <a:srgbClr val="24292E"/>
                </a:solidFill>
                <a:latin typeface="Arial MT"/>
                <a:cs typeface="Arial MT"/>
              </a:rPr>
              <a:t>of </a:t>
            </a:r>
            <a:r>
              <a:rPr sz="1800" dirty="0">
                <a:solidFill>
                  <a:srgbClr val="24292E"/>
                </a:solidFill>
                <a:latin typeface="Arial MT"/>
                <a:cs typeface="Arial MT"/>
              </a:rPr>
              <a:t> commands</a:t>
            </a:r>
            <a:r>
              <a:rPr sz="1800" spc="-10" dirty="0">
                <a:solidFill>
                  <a:srgbClr val="24292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4292E"/>
                </a:solidFill>
                <a:latin typeface="Arial MT"/>
                <a:cs typeface="Arial MT"/>
              </a:rPr>
              <a:t>after </a:t>
            </a:r>
            <a:r>
              <a:rPr sz="1800" dirty="0">
                <a:solidFill>
                  <a:srgbClr val="24292E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24292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4292E"/>
                </a:solidFill>
                <a:latin typeface="Arial MT"/>
                <a:cs typeface="Arial MT"/>
              </a:rPr>
              <a:t>specified</a:t>
            </a:r>
            <a:r>
              <a:rPr sz="1800" spc="-5" dirty="0">
                <a:solidFill>
                  <a:srgbClr val="24292E"/>
                </a:solidFill>
                <a:latin typeface="Arial MT"/>
                <a:cs typeface="Arial MT"/>
              </a:rPr>
              <a:t> event has</a:t>
            </a:r>
            <a:r>
              <a:rPr sz="1800" spc="-10" dirty="0">
                <a:solidFill>
                  <a:srgbClr val="24292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4292E"/>
                </a:solidFill>
                <a:latin typeface="Arial MT"/>
                <a:cs typeface="Arial MT"/>
              </a:rPr>
              <a:t>occurred.</a:t>
            </a:r>
            <a:endParaRPr sz="1800">
              <a:latin typeface="Arial MT"/>
              <a:cs typeface="Arial MT"/>
            </a:endParaRPr>
          </a:p>
          <a:p>
            <a:pPr marL="379095" marR="5080" indent="-367030" algn="just">
              <a:lnSpc>
                <a:spcPct val="114599"/>
              </a:lnSpc>
              <a:buChar char="●"/>
              <a:tabLst>
                <a:tab pos="379730" algn="l"/>
              </a:tabLst>
            </a:pPr>
            <a:r>
              <a:rPr sz="1800" spc="-5" dirty="0">
                <a:solidFill>
                  <a:srgbClr val="24292E"/>
                </a:solidFill>
                <a:latin typeface="Arial MT"/>
                <a:cs typeface="Arial MT"/>
              </a:rPr>
              <a:t>For example, every time </a:t>
            </a:r>
            <a:r>
              <a:rPr sz="1800" dirty="0">
                <a:solidFill>
                  <a:srgbClr val="24292E"/>
                </a:solidFill>
                <a:latin typeface="Arial MT"/>
                <a:cs typeface="Arial MT"/>
              </a:rPr>
              <a:t>someone creates a </a:t>
            </a:r>
            <a:r>
              <a:rPr sz="1800" spc="-5" dirty="0">
                <a:solidFill>
                  <a:srgbClr val="24292E"/>
                </a:solidFill>
                <a:latin typeface="Arial MT"/>
                <a:cs typeface="Arial MT"/>
              </a:rPr>
              <a:t>pull </a:t>
            </a:r>
            <a:r>
              <a:rPr sz="1800" dirty="0">
                <a:solidFill>
                  <a:srgbClr val="24292E"/>
                </a:solidFill>
                <a:latin typeface="Arial MT"/>
                <a:cs typeface="Arial MT"/>
              </a:rPr>
              <a:t>request </a:t>
            </a:r>
            <a:r>
              <a:rPr sz="1800" spc="-5" dirty="0">
                <a:solidFill>
                  <a:srgbClr val="24292E"/>
                </a:solidFill>
                <a:latin typeface="Arial MT"/>
                <a:cs typeface="Arial MT"/>
              </a:rPr>
              <a:t>for </a:t>
            </a:r>
            <a:r>
              <a:rPr sz="1800" dirty="0">
                <a:solidFill>
                  <a:srgbClr val="24292E"/>
                </a:solidFill>
                <a:latin typeface="Arial MT"/>
                <a:cs typeface="Arial MT"/>
              </a:rPr>
              <a:t>a </a:t>
            </a:r>
            <a:r>
              <a:rPr sz="1800" spc="-15" dirty="0">
                <a:solidFill>
                  <a:srgbClr val="24292E"/>
                </a:solidFill>
                <a:latin typeface="Arial MT"/>
                <a:cs typeface="Arial MT"/>
              </a:rPr>
              <a:t>repository, </a:t>
            </a:r>
            <a:r>
              <a:rPr sz="1800" spc="-10" dirty="0">
                <a:solidFill>
                  <a:srgbClr val="24292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4292E"/>
                </a:solidFill>
                <a:latin typeface="Arial MT"/>
                <a:cs typeface="Arial MT"/>
              </a:rPr>
              <a:t>you can </a:t>
            </a:r>
            <a:r>
              <a:rPr sz="1800" spc="-5" dirty="0">
                <a:solidFill>
                  <a:srgbClr val="24292E"/>
                </a:solidFill>
                <a:latin typeface="Arial MT"/>
                <a:cs typeface="Arial MT"/>
              </a:rPr>
              <a:t>automatically </a:t>
            </a:r>
            <a:r>
              <a:rPr sz="1800" dirty="0">
                <a:solidFill>
                  <a:srgbClr val="24292E"/>
                </a:solidFill>
                <a:latin typeface="Arial MT"/>
                <a:cs typeface="Arial MT"/>
              </a:rPr>
              <a:t>run a command </a:t>
            </a:r>
            <a:r>
              <a:rPr sz="1800" spc="-5" dirty="0">
                <a:solidFill>
                  <a:srgbClr val="24292E"/>
                </a:solidFill>
                <a:latin typeface="Arial MT"/>
                <a:cs typeface="Arial MT"/>
              </a:rPr>
              <a:t>that executes </a:t>
            </a:r>
            <a:r>
              <a:rPr sz="1800" dirty="0">
                <a:solidFill>
                  <a:srgbClr val="24292E"/>
                </a:solidFill>
                <a:latin typeface="Arial MT"/>
                <a:cs typeface="Arial MT"/>
              </a:rPr>
              <a:t>a software </a:t>
            </a:r>
            <a:r>
              <a:rPr sz="1800" spc="-5" dirty="0">
                <a:solidFill>
                  <a:srgbClr val="24292E"/>
                </a:solidFill>
                <a:latin typeface="Arial MT"/>
                <a:cs typeface="Arial MT"/>
              </a:rPr>
              <a:t>testing </a:t>
            </a:r>
            <a:r>
              <a:rPr sz="1800" dirty="0">
                <a:solidFill>
                  <a:srgbClr val="24292E"/>
                </a:solidFill>
                <a:latin typeface="Arial MT"/>
                <a:cs typeface="Arial MT"/>
              </a:rPr>
              <a:t> script.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94786-3736-4466-9587-7185E5EDA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9" y="157996"/>
            <a:ext cx="7050900" cy="442740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+mj-lt"/>
                <a:ea typeface="+mn-ea"/>
                <a:cs typeface="Segoe UI Light"/>
              </a:rPr>
              <a:t>AWS Global Infra – Regions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98394-0493-4250-802D-9CB5F3484E5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602233" y="847856"/>
            <a:ext cx="376500" cy="359293"/>
          </a:xfrm>
          <a:prstGeom prst="rect">
            <a:avLst/>
          </a:prstGeom>
        </p:spPr>
      </p:pic>
      <p:pic>
        <p:nvPicPr>
          <p:cNvPr id="7" name="Graphic 6" descr="Customer review">
            <a:extLst>
              <a:ext uri="{FF2B5EF4-FFF2-40B4-BE49-F238E27FC236}">
                <a16:creationId xmlns:a16="http://schemas.microsoft.com/office/drawing/2014/main" id="{F1BA4FF3-CA25-4473-AE6D-C0D0E63A5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3554" y="709291"/>
            <a:ext cx="278725" cy="423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01CFC4-0F06-4EA1-94A5-A8C5B17B66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29" y="3431093"/>
            <a:ext cx="263556" cy="272741"/>
          </a:xfrm>
          <a:prstGeom prst="rect">
            <a:avLst/>
          </a:prstGeom>
          <a:effectLst/>
        </p:spPr>
      </p:pic>
      <p:pic>
        <p:nvPicPr>
          <p:cNvPr id="18" name="Graphic 17" descr="Customer review">
            <a:extLst>
              <a:ext uri="{FF2B5EF4-FFF2-40B4-BE49-F238E27FC236}">
                <a16:creationId xmlns:a16="http://schemas.microsoft.com/office/drawing/2014/main" id="{69A1B913-5AAC-4AC3-9FF5-9EC20FD09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8247" y="876890"/>
            <a:ext cx="360378" cy="36037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9F0B62E-118A-4CF8-6A7C-68CBE0A79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37" y="499883"/>
            <a:ext cx="7939534" cy="429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51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146" y="387723"/>
            <a:ext cx="66192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  <a:latin typeface="Lucida Sans Unicode"/>
                <a:cs typeface="Lucida Sans Unicode"/>
              </a:rPr>
              <a:t>The</a:t>
            </a:r>
            <a:r>
              <a:rPr sz="3000" spc="-16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000" spc="114" dirty="0">
                <a:solidFill>
                  <a:srgbClr val="000000"/>
                </a:solidFill>
                <a:latin typeface="Lucida Sans Unicode"/>
                <a:cs typeface="Lucida Sans Unicode"/>
              </a:rPr>
              <a:t>components</a:t>
            </a:r>
            <a:r>
              <a:rPr sz="3000" spc="-16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000" spc="-20" dirty="0">
                <a:solidFill>
                  <a:srgbClr val="000000"/>
                </a:solidFill>
                <a:latin typeface="Lucida Sans Unicode"/>
                <a:cs typeface="Lucida Sans Unicode"/>
              </a:rPr>
              <a:t>of</a:t>
            </a:r>
            <a:r>
              <a:rPr sz="3000" spc="-16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000" spc="10" dirty="0">
                <a:solidFill>
                  <a:srgbClr val="000000"/>
                </a:solidFill>
                <a:latin typeface="Lucida Sans Unicode"/>
                <a:cs typeface="Lucida Sans Unicode"/>
              </a:rPr>
              <a:t>GitHub</a:t>
            </a:r>
            <a:r>
              <a:rPr sz="3000" spc="-16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000" spc="35" dirty="0">
                <a:solidFill>
                  <a:srgbClr val="000000"/>
                </a:solidFill>
                <a:latin typeface="Lucida Sans Unicode"/>
                <a:cs typeface="Lucida Sans Unicode"/>
              </a:rPr>
              <a:t>Actions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9622" y="1690256"/>
            <a:ext cx="1494790" cy="19113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31800" indent="-419734">
              <a:lnSpc>
                <a:spcPct val="100000"/>
              </a:lnSpc>
              <a:spcBef>
                <a:spcPts val="414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10" dirty="0">
                <a:latin typeface="Arial MT"/>
                <a:cs typeface="Arial MT"/>
              </a:rPr>
              <a:t>Workflows</a:t>
            </a:r>
            <a:endParaRPr sz="1800">
              <a:latin typeface="Arial MT"/>
              <a:cs typeface="Arial MT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latin typeface="Arial MT"/>
                <a:cs typeface="Arial MT"/>
              </a:rPr>
              <a:t>Events</a:t>
            </a:r>
            <a:endParaRPr sz="1800">
              <a:latin typeface="Arial MT"/>
              <a:cs typeface="Arial MT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dirty="0">
                <a:latin typeface="Arial MT"/>
                <a:cs typeface="Arial MT"/>
              </a:rPr>
              <a:t>Jobs</a:t>
            </a:r>
            <a:endParaRPr sz="1800">
              <a:latin typeface="Arial MT"/>
              <a:cs typeface="Arial MT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latin typeface="Arial MT"/>
                <a:cs typeface="Arial MT"/>
              </a:rPr>
              <a:t>Steps</a:t>
            </a:r>
            <a:endParaRPr sz="1800">
              <a:latin typeface="Arial MT"/>
              <a:cs typeface="Arial MT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latin typeface="Arial MT"/>
                <a:cs typeface="Arial MT"/>
              </a:rPr>
              <a:t>Actions</a:t>
            </a:r>
            <a:endParaRPr sz="1800">
              <a:latin typeface="Arial MT"/>
              <a:cs typeface="Arial MT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latin typeface="Arial MT"/>
                <a:cs typeface="Arial MT"/>
              </a:rPr>
              <a:t>Runners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8785" y="1440586"/>
            <a:ext cx="2348713" cy="243713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671" y="377773"/>
            <a:ext cx="4004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90" dirty="0">
                <a:solidFill>
                  <a:srgbClr val="000000"/>
                </a:solidFill>
                <a:latin typeface="Lucida Sans Unicode"/>
                <a:cs typeface="Lucida Sans Unicode"/>
              </a:rPr>
              <a:t>What</a:t>
            </a:r>
            <a:r>
              <a:rPr sz="3000" spc="-17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000" spc="150" dirty="0">
                <a:solidFill>
                  <a:srgbClr val="000000"/>
                </a:solidFill>
                <a:latin typeface="Lucida Sans Unicode"/>
                <a:cs typeface="Lucida Sans Unicode"/>
              </a:rPr>
              <a:t>are</a:t>
            </a:r>
            <a:r>
              <a:rPr sz="3000" spc="-17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000" spc="40" dirty="0">
                <a:solidFill>
                  <a:srgbClr val="000000"/>
                </a:solidFill>
                <a:latin typeface="Lucida Sans Unicode"/>
                <a:cs typeface="Lucida Sans Unicode"/>
              </a:rPr>
              <a:t>Workflows?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2422" y="1409269"/>
            <a:ext cx="7856855" cy="248158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31800" indent="-419734">
              <a:lnSpc>
                <a:spcPct val="100000"/>
              </a:lnSpc>
              <a:spcBef>
                <a:spcPts val="414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workflow 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 automated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procedure that </a:t>
            </a:r>
            <a:r>
              <a:rPr sz="1800" dirty="0">
                <a:latin typeface="Arial MT"/>
                <a:cs typeface="Arial MT"/>
              </a:rPr>
              <a:t>you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 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repository.</a:t>
            </a:r>
            <a:endParaRPr sz="1800">
              <a:latin typeface="Arial MT"/>
              <a:cs typeface="Arial MT"/>
            </a:endParaRPr>
          </a:p>
          <a:p>
            <a:pPr marL="431800" marR="5080" indent="-419734">
              <a:lnSpc>
                <a:spcPct val="114599"/>
              </a:lnSpc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latin typeface="Arial MT"/>
                <a:cs typeface="Arial MT"/>
              </a:rPr>
              <a:t>They are </a:t>
            </a:r>
            <a:r>
              <a:rPr sz="1800" dirty="0">
                <a:latin typeface="Arial MT"/>
                <a:cs typeface="Arial MT"/>
              </a:rPr>
              <a:t>made </a:t>
            </a:r>
            <a:r>
              <a:rPr sz="1800" spc="-5" dirty="0">
                <a:latin typeface="Arial MT"/>
                <a:cs typeface="Arial MT"/>
              </a:rPr>
              <a:t>up of one or </a:t>
            </a:r>
            <a:r>
              <a:rPr sz="1800" dirty="0">
                <a:latin typeface="Arial MT"/>
                <a:cs typeface="Arial MT"/>
              </a:rPr>
              <a:t>more </a:t>
            </a:r>
            <a:r>
              <a:rPr sz="1800" spc="-5" dirty="0">
                <a:latin typeface="Arial MT"/>
                <a:cs typeface="Arial MT"/>
              </a:rPr>
              <a:t>jobs and </a:t>
            </a:r>
            <a:r>
              <a:rPr sz="1800" dirty="0">
                <a:latin typeface="Arial MT"/>
                <a:cs typeface="Arial MT"/>
              </a:rPr>
              <a:t>can </a:t>
            </a:r>
            <a:r>
              <a:rPr sz="1800" spc="-5" dirty="0">
                <a:latin typeface="Arial MT"/>
                <a:cs typeface="Arial MT"/>
              </a:rPr>
              <a:t>be </a:t>
            </a:r>
            <a:r>
              <a:rPr sz="1800" dirty="0">
                <a:latin typeface="Arial MT"/>
                <a:cs typeface="Arial MT"/>
              </a:rPr>
              <a:t>scheduled </a:t>
            </a:r>
            <a:r>
              <a:rPr sz="1800" spc="-5" dirty="0">
                <a:latin typeface="Arial MT"/>
                <a:cs typeface="Arial MT"/>
              </a:rPr>
              <a:t>or triggered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 event.</a:t>
            </a:r>
            <a:endParaRPr sz="1800">
              <a:latin typeface="Arial MT"/>
              <a:cs typeface="Arial MT"/>
            </a:endParaRPr>
          </a:p>
          <a:p>
            <a:pPr marL="431800" marR="499745" indent="-419734">
              <a:lnSpc>
                <a:spcPct val="114599"/>
              </a:lnSpc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latin typeface="Arial MT"/>
                <a:cs typeface="Arial MT"/>
              </a:rPr>
              <a:t>It </a:t>
            </a:r>
            <a:r>
              <a:rPr sz="1800" dirty="0">
                <a:latin typeface="Arial MT"/>
                <a:cs typeface="Arial MT"/>
              </a:rPr>
              <a:t>can </a:t>
            </a:r>
            <a:r>
              <a:rPr sz="1800" spc="-5" dirty="0">
                <a:latin typeface="Arial MT"/>
                <a:cs typeface="Arial MT"/>
              </a:rPr>
              <a:t>be used to build, test, package, </a:t>
            </a:r>
            <a:r>
              <a:rPr sz="1800" dirty="0">
                <a:latin typeface="Arial MT"/>
                <a:cs typeface="Arial MT"/>
              </a:rPr>
              <a:t>release, </a:t>
            </a:r>
            <a:r>
              <a:rPr sz="1800" spc="-5" dirty="0">
                <a:latin typeface="Arial MT"/>
                <a:cs typeface="Arial MT"/>
              </a:rPr>
              <a:t>or deploy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project on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GitHub.</a:t>
            </a:r>
            <a:endParaRPr sz="1800">
              <a:latin typeface="Arial MT"/>
              <a:cs typeface="Arial MT"/>
            </a:endParaRPr>
          </a:p>
          <a:p>
            <a:pPr marL="431800" marR="498475" indent="-419734">
              <a:lnSpc>
                <a:spcPct val="114599"/>
              </a:lnSpc>
              <a:buAutoNum type="arabicPeriod"/>
              <a:tabLst>
                <a:tab pos="431800" algn="l"/>
                <a:tab pos="432434" algn="l"/>
              </a:tabLst>
            </a:pPr>
            <a:r>
              <a:rPr sz="1800" spc="-10" dirty="0">
                <a:latin typeface="Arial MT"/>
                <a:cs typeface="Arial MT"/>
              </a:rPr>
              <a:t>Workflows </a:t>
            </a:r>
            <a:r>
              <a:rPr sz="1800" dirty="0">
                <a:latin typeface="Arial MT"/>
                <a:cs typeface="Arial MT"/>
              </a:rPr>
              <a:t>can </a:t>
            </a:r>
            <a:r>
              <a:rPr sz="1800" spc="-5" dirty="0">
                <a:latin typeface="Arial MT"/>
                <a:cs typeface="Arial MT"/>
              </a:rPr>
              <a:t>be </a:t>
            </a:r>
            <a:r>
              <a:rPr sz="1800" dirty="0">
                <a:latin typeface="Arial MT"/>
                <a:cs typeface="Arial MT"/>
              </a:rPr>
              <a:t>created </a:t>
            </a:r>
            <a:r>
              <a:rPr sz="1800" spc="-5" dirty="0">
                <a:latin typeface="Arial MT"/>
                <a:cs typeface="Arial MT"/>
              </a:rPr>
              <a:t>inside the </a:t>
            </a:r>
            <a:r>
              <a:rPr sz="1800" b="1" i="1" spc="-5" dirty="0">
                <a:latin typeface="Arial"/>
                <a:cs typeface="Arial"/>
              </a:rPr>
              <a:t>.github/workflows </a:t>
            </a:r>
            <a:r>
              <a:rPr sz="1800" spc="-5" dirty="0">
                <a:latin typeface="Arial MT"/>
                <a:cs typeface="Arial MT"/>
              </a:rPr>
              <a:t>directory by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adding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b="1" i="1" spc="-5" dirty="0">
                <a:latin typeface="Arial"/>
                <a:cs typeface="Arial"/>
              </a:rPr>
              <a:t>.yml</a:t>
            </a:r>
            <a:r>
              <a:rPr sz="1800" b="1" i="1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workflow file.</a:t>
            </a:r>
            <a:endParaRPr sz="1800">
              <a:latin typeface="Arial MT"/>
              <a:cs typeface="Arial MT"/>
            </a:endParaRPr>
          </a:p>
          <a:p>
            <a:pPr marL="431800">
              <a:lnSpc>
                <a:spcPct val="100000"/>
              </a:lnSpc>
              <a:spcBef>
                <a:spcPts val="330"/>
              </a:spcBef>
            </a:pPr>
            <a:r>
              <a:rPr sz="1400" spc="-5" dirty="0">
                <a:latin typeface="Arial MT"/>
                <a:cs typeface="Arial MT"/>
              </a:rPr>
              <a:t>For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example,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add </a:t>
            </a:r>
            <a:r>
              <a:rPr sz="1400" b="1" i="1" spc="-5" dirty="0">
                <a:latin typeface="Arial"/>
                <a:cs typeface="Arial"/>
              </a:rPr>
              <a:t>.github/workflows/continuous-deployment.yml</a:t>
            </a:r>
            <a:r>
              <a:rPr sz="1400" b="1" i="1" spc="20" dirty="0">
                <a:latin typeface="Arial"/>
                <a:cs typeface="Arial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project.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671" y="377773"/>
            <a:ext cx="30480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What</a:t>
            </a:r>
            <a:r>
              <a:rPr sz="3000" spc="-5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are</a:t>
            </a:r>
            <a:r>
              <a:rPr sz="3000" spc="-4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Events?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482422" y="1847419"/>
            <a:ext cx="7967345" cy="159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080" indent="-419734" algn="just">
              <a:lnSpc>
                <a:spcPct val="114599"/>
              </a:lnSpc>
              <a:spcBef>
                <a:spcPts val="100"/>
              </a:spcBef>
              <a:buAutoNum type="arabicPeriod"/>
              <a:tabLst>
                <a:tab pos="432434" algn="l"/>
              </a:tabLst>
            </a:pPr>
            <a:r>
              <a:rPr sz="1800" spc="-5" dirty="0">
                <a:latin typeface="Arial MT"/>
                <a:cs typeface="Arial MT"/>
              </a:rPr>
              <a:t>An event is </a:t>
            </a:r>
            <a:r>
              <a:rPr sz="1800" dirty="0">
                <a:latin typeface="Arial MT"/>
                <a:cs typeface="Arial MT"/>
              </a:rPr>
              <a:t>a specific </a:t>
            </a:r>
            <a:r>
              <a:rPr sz="1800" spc="-5" dirty="0">
                <a:latin typeface="Arial MT"/>
                <a:cs typeface="Arial MT"/>
              </a:rPr>
              <a:t>activity that triggers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15" dirty="0">
                <a:latin typeface="Arial MT"/>
                <a:cs typeface="Arial MT"/>
              </a:rPr>
              <a:t>workflow. </a:t>
            </a:r>
            <a:r>
              <a:rPr sz="1800" spc="-5" dirty="0">
                <a:latin typeface="Arial MT"/>
                <a:cs typeface="Arial MT"/>
              </a:rPr>
              <a:t>For example, activity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 </a:t>
            </a:r>
            <a:r>
              <a:rPr sz="1800" spc="-5" dirty="0">
                <a:latin typeface="Arial MT"/>
                <a:cs typeface="Arial MT"/>
              </a:rPr>
              <a:t>originate from GitHub when </a:t>
            </a:r>
            <a:r>
              <a:rPr sz="1800" dirty="0">
                <a:latin typeface="Arial MT"/>
                <a:cs typeface="Arial MT"/>
              </a:rPr>
              <a:t>someone </a:t>
            </a:r>
            <a:r>
              <a:rPr sz="1800" spc="-5" dirty="0">
                <a:latin typeface="Arial MT"/>
                <a:cs typeface="Arial MT"/>
              </a:rPr>
              <a:t>pushes </a:t>
            </a:r>
            <a:r>
              <a:rPr sz="1800" dirty="0">
                <a:latin typeface="Arial MT"/>
                <a:cs typeface="Arial MT"/>
              </a:rPr>
              <a:t>a commit </a:t>
            </a:r>
            <a:r>
              <a:rPr sz="1800" spc="-5" dirty="0">
                <a:latin typeface="Arial MT"/>
                <a:cs typeface="Arial MT"/>
              </a:rPr>
              <a:t>to </a:t>
            </a:r>
            <a:r>
              <a:rPr sz="1800" dirty="0">
                <a:latin typeface="Arial MT"/>
                <a:cs typeface="Arial MT"/>
              </a:rPr>
              <a:t>a repository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when an issue 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pull </a:t>
            </a:r>
            <a:r>
              <a:rPr sz="1800" dirty="0">
                <a:latin typeface="Arial MT"/>
                <a:cs typeface="Arial MT"/>
              </a:rPr>
              <a:t>request</a:t>
            </a:r>
            <a:r>
              <a:rPr sz="1800" spc="-5" dirty="0">
                <a:latin typeface="Arial MT"/>
                <a:cs typeface="Arial MT"/>
              </a:rPr>
              <a:t> is </a:t>
            </a:r>
            <a:r>
              <a:rPr sz="1800" dirty="0">
                <a:latin typeface="Arial MT"/>
                <a:cs typeface="Arial MT"/>
              </a:rPr>
              <a:t>created.</a:t>
            </a:r>
            <a:endParaRPr sz="1800">
              <a:latin typeface="Arial MT"/>
              <a:cs typeface="Arial MT"/>
            </a:endParaRPr>
          </a:p>
          <a:p>
            <a:pPr marL="431800" marR="347980" indent="-419734" algn="just">
              <a:lnSpc>
                <a:spcPct val="114599"/>
              </a:lnSpc>
              <a:buAutoNum type="arabicPeriod"/>
              <a:tabLst>
                <a:tab pos="432434" algn="l"/>
              </a:tabLst>
            </a:pPr>
            <a:r>
              <a:rPr sz="1800" spc="-60" dirty="0">
                <a:latin typeface="Arial MT"/>
                <a:cs typeface="Arial MT"/>
              </a:rPr>
              <a:t>You </a:t>
            </a:r>
            <a:r>
              <a:rPr sz="1800" dirty="0">
                <a:latin typeface="Arial MT"/>
                <a:cs typeface="Arial MT"/>
              </a:rPr>
              <a:t>can </a:t>
            </a:r>
            <a:r>
              <a:rPr sz="1800" spc="-5" dirty="0">
                <a:latin typeface="Arial MT"/>
                <a:cs typeface="Arial MT"/>
              </a:rPr>
              <a:t>also use the </a:t>
            </a:r>
            <a:r>
              <a:rPr sz="1800" dirty="0">
                <a:latin typeface="Arial MT"/>
                <a:cs typeface="Arial MT"/>
                <a:hlinkClick r:id="rId2"/>
              </a:rPr>
              <a:t>repository </a:t>
            </a:r>
            <a:r>
              <a:rPr sz="1800" spc="-5" dirty="0">
                <a:latin typeface="Arial MT"/>
                <a:cs typeface="Arial MT"/>
                <a:hlinkClick r:id="rId2"/>
              </a:rPr>
              <a:t>dispatch webhook </a:t>
            </a:r>
            <a:r>
              <a:rPr sz="1800" spc="-5" dirty="0">
                <a:latin typeface="Arial MT"/>
                <a:cs typeface="Arial MT"/>
              </a:rPr>
              <a:t>to trigger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workflow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when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 external event occurs.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671" y="377773"/>
            <a:ext cx="26904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What</a:t>
            </a:r>
            <a:r>
              <a:rPr sz="3000" spc="-5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are</a:t>
            </a:r>
            <a:r>
              <a:rPr sz="3000" spc="-45" dirty="0">
                <a:solidFill>
                  <a:srgbClr val="000000"/>
                </a:solidFill>
              </a:rPr>
              <a:t> </a:t>
            </a:r>
            <a:r>
              <a:rPr sz="3000" dirty="0">
                <a:solidFill>
                  <a:srgbClr val="000000"/>
                </a:solidFill>
              </a:rPr>
              <a:t>Jobs?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482422" y="1690256"/>
            <a:ext cx="7894955" cy="19113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31800" indent="-419734" algn="just">
              <a:lnSpc>
                <a:spcPct val="100000"/>
              </a:lnSpc>
              <a:spcBef>
                <a:spcPts val="414"/>
              </a:spcBef>
              <a:buAutoNum type="arabicPeriod"/>
              <a:tabLst>
                <a:tab pos="432434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job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steps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execute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dirty="0">
                <a:latin typeface="Arial MT"/>
                <a:cs typeface="Arial MT"/>
              </a:rPr>
              <a:t>same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runner.</a:t>
            </a:r>
            <a:endParaRPr sz="1800">
              <a:latin typeface="Arial MT"/>
              <a:cs typeface="Arial MT"/>
            </a:endParaRPr>
          </a:p>
          <a:p>
            <a:pPr marL="431800" marR="5080" indent="-419734" algn="just">
              <a:lnSpc>
                <a:spcPct val="114599"/>
              </a:lnSpc>
              <a:buAutoNum type="arabicPeriod"/>
              <a:tabLst>
                <a:tab pos="432434" algn="l"/>
              </a:tabLst>
            </a:pPr>
            <a:r>
              <a:rPr sz="1800" spc="-5" dirty="0">
                <a:latin typeface="Arial MT"/>
                <a:cs typeface="Arial MT"/>
              </a:rPr>
              <a:t>By default,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workflow with </a:t>
            </a:r>
            <a:r>
              <a:rPr sz="1800" dirty="0">
                <a:latin typeface="Arial MT"/>
                <a:cs typeface="Arial MT"/>
              </a:rPr>
              <a:t>multiple </a:t>
            </a:r>
            <a:r>
              <a:rPr sz="1800" spc="-5" dirty="0">
                <a:latin typeface="Arial MT"/>
                <a:cs typeface="Arial MT"/>
              </a:rPr>
              <a:t>jobs will </a:t>
            </a:r>
            <a:r>
              <a:rPr sz="1800" dirty="0">
                <a:latin typeface="Arial MT"/>
                <a:cs typeface="Arial MT"/>
              </a:rPr>
              <a:t>run </a:t>
            </a:r>
            <a:r>
              <a:rPr sz="1800" spc="-5" dirty="0">
                <a:latin typeface="Arial MT"/>
                <a:cs typeface="Arial MT"/>
              </a:rPr>
              <a:t>those jobs in parallel. </a:t>
            </a:r>
            <a:r>
              <a:rPr sz="1800" spc="-60" dirty="0">
                <a:latin typeface="Arial MT"/>
                <a:cs typeface="Arial MT"/>
              </a:rPr>
              <a:t>You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also </a:t>
            </a:r>
            <a:r>
              <a:rPr sz="1800" dirty="0">
                <a:latin typeface="Arial MT"/>
                <a:cs typeface="Arial MT"/>
              </a:rPr>
              <a:t>configure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workflow to </a:t>
            </a:r>
            <a:r>
              <a:rPr sz="1800" dirty="0">
                <a:latin typeface="Arial MT"/>
                <a:cs typeface="Arial MT"/>
              </a:rPr>
              <a:t>run</a:t>
            </a:r>
            <a:r>
              <a:rPr sz="1800" spc="-5" dirty="0">
                <a:latin typeface="Arial MT"/>
                <a:cs typeface="Arial MT"/>
              </a:rPr>
              <a:t> jobs </a:t>
            </a:r>
            <a:r>
              <a:rPr sz="1800" spc="-15" dirty="0">
                <a:latin typeface="Arial MT"/>
                <a:cs typeface="Arial MT"/>
              </a:rPr>
              <a:t>sequentially.</a:t>
            </a:r>
            <a:endParaRPr sz="1800">
              <a:latin typeface="Arial MT"/>
              <a:cs typeface="Arial MT"/>
            </a:endParaRPr>
          </a:p>
          <a:p>
            <a:pPr marL="431800" marR="108585" indent="-419734" algn="just">
              <a:lnSpc>
                <a:spcPct val="114599"/>
              </a:lnSpc>
              <a:buAutoNum type="arabicPeriod"/>
              <a:tabLst>
                <a:tab pos="432434" algn="l"/>
              </a:tabLst>
            </a:pPr>
            <a:r>
              <a:rPr sz="1800" spc="-5" dirty="0">
                <a:latin typeface="Arial MT"/>
                <a:cs typeface="Arial MT"/>
              </a:rPr>
              <a:t>For example,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workflow </a:t>
            </a:r>
            <a:r>
              <a:rPr sz="1800" dirty="0">
                <a:latin typeface="Arial MT"/>
                <a:cs typeface="Arial MT"/>
              </a:rPr>
              <a:t>can </a:t>
            </a:r>
            <a:r>
              <a:rPr sz="1800" spc="-5" dirty="0">
                <a:latin typeface="Arial MT"/>
                <a:cs typeface="Arial MT"/>
              </a:rPr>
              <a:t>have two </a:t>
            </a:r>
            <a:r>
              <a:rPr sz="1800" dirty="0">
                <a:latin typeface="Arial MT"/>
                <a:cs typeface="Arial MT"/>
              </a:rPr>
              <a:t>sequential </a:t>
            </a:r>
            <a:r>
              <a:rPr sz="1800" spc="-5" dirty="0">
                <a:latin typeface="Arial MT"/>
                <a:cs typeface="Arial MT"/>
              </a:rPr>
              <a:t>jobs that build and test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code, </a:t>
            </a:r>
            <a:r>
              <a:rPr sz="1800" spc="-5" dirty="0">
                <a:latin typeface="Arial MT"/>
                <a:cs typeface="Arial MT"/>
              </a:rPr>
              <a:t>where the test job is dependent on the </a:t>
            </a:r>
            <a:r>
              <a:rPr sz="1800" dirty="0">
                <a:latin typeface="Arial MT"/>
                <a:cs typeface="Arial MT"/>
              </a:rPr>
              <a:t>status </a:t>
            </a:r>
            <a:r>
              <a:rPr sz="1800" spc="-5" dirty="0">
                <a:latin typeface="Arial MT"/>
                <a:cs typeface="Arial MT"/>
              </a:rPr>
              <a:t>of the build job. If the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build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job fails, the test job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will not </a:t>
            </a:r>
            <a:r>
              <a:rPr sz="1800" dirty="0">
                <a:latin typeface="Arial MT"/>
                <a:cs typeface="Arial MT"/>
              </a:rPr>
              <a:t>run.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671" y="377773"/>
            <a:ext cx="29317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What</a:t>
            </a:r>
            <a:r>
              <a:rPr sz="3000" spc="-5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are</a:t>
            </a:r>
            <a:r>
              <a:rPr sz="3000" spc="-15" dirty="0">
                <a:solidFill>
                  <a:srgbClr val="000000"/>
                </a:solidFill>
              </a:rPr>
              <a:t> </a:t>
            </a:r>
            <a:r>
              <a:rPr sz="3000" spc="130" dirty="0">
                <a:solidFill>
                  <a:srgbClr val="000000"/>
                </a:solidFill>
                <a:latin typeface="Lucida Sans Unicode"/>
                <a:cs typeface="Lucida Sans Unicode"/>
              </a:rPr>
              <a:t>Steps?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2422" y="2004581"/>
            <a:ext cx="7628255" cy="12827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31800" indent="-419734">
              <a:lnSpc>
                <a:spcPct val="100000"/>
              </a:lnSpc>
              <a:spcBef>
                <a:spcPts val="414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step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individual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task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run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commands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job.</a:t>
            </a:r>
            <a:endParaRPr sz="1800">
              <a:latin typeface="Arial MT"/>
              <a:cs typeface="Arial MT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step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either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action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shell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command.</a:t>
            </a:r>
            <a:endParaRPr sz="1800">
              <a:latin typeface="Arial MT"/>
              <a:cs typeface="Arial MT"/>
            </a:endParaRPr>
          </a:p>
          <a:p>
            <a:pPr marL="431800" marR="5080" indent="-419734">
              <a:lnSpc>
                <a:spcPct val="114599"/>
              </a:lnSpc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latin typeface="Arial MT"/>
                <a:cs typeface="Arial MT"/>
              </a:rPr>
              <a:t>Each </a:t>
            </a:r>
            <a:r>
              <a:rPr sz="1800" dirty="0">
                <a:latin typeface="Arial MT"/>
                <a:cs typeface="Arial MT"/>
              </a:rPr>
              <a:t>step </a:t>
            </a:r>
            <a:r>
              <a:rPr sz="1800" spc="-5" dirty="0">
                <a:latin typeface="Arial MT"/>
                <a:cs typeface="Arial MT"/>
              </a:rPr>
              <a:t>in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job executes on the </a:t>
            </a:r>
            <a:r>
              <a:rPr sz="1800" dirty="0">
                <a:latin typeface="Arial MT"/>
                <a:cs typeface="Arial MT"/>
              </a:rPr>
              <a:t>same </a:t>
            </a:r>
            <a:r>
              <a:rPr sz="1800" spc="-15" dirty="0">
                <a:latin typeface="Arial MT"/>
                <a:cs typeface="Arial MT"/>
              </a:rPr>
              <a:t>runner, </a:t>
            </a:r>
            <a:r>
              <a:rPr sz="1800" spc="-5" dirty="0">
                <a:latin typeface="Arial MT"/>
                <a:cs typeface="Arial MT"/>
              </a:rPr>
              <a:t>allowing the actions in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job to </a:t>
            </a:r>
            <a:r>
              <a:rPr sz="1800" dirty="0">
                <a:latin typeface="Arial MT"/>
                <a:cs typeface="Arial MT"/>
              </a:rPr>
              <a:t>share</a:t>
            </a:r>
            <a:r>
              <a:rPr sz="1800" spc="-5" dirty="0">
                <a:latin typeface="Arial MT"/>
                <a:cs typeface="Arial MT"/>
              </a:rPr>
              <a:t> data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with each </a:t>
            </a:r>
            <a:r>
              <a:rPr sz="1800" spc="-20" dirty="0">
                <a:latin typeface="Arial MT"/>
                <a:cs typeface="Arial MT"/>
              </a:rPr>
              <a:t>other.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671" y="377773"/>
            <a:ext cx="3284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What</a:t>
            </a:r>
            <a:r>
              <a:rPr sz="3000" spc="-3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are </a:t>
            </a:r>
            <a:r>
              <a:rPr sz="3000" spc="65" dirty="0">
                <a:solidFill>
                  <a:srgbClr val="000000"/>
                </a:solidFill>
                <a:latin typeface="Lucida Sans Unicode"/>
                <a:cs typeface="Lucida Sans Unicode"/>
              </a:rPr>
              <a:t>Actions?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2422" y="1847419"/>
            <a:ext cx="8022590" cy="159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080" indent="-419734">
              <a:lnSpc>
                <a:spcPct val="114599"/>
              </a:lnSpc>
              <a:spcBef>
                <a:spcPts val="100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latin typeface="Arial MT"/>
                <a:cs typeface="Arial MT"/>
              </a:rPr>
              <a:t>Actions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standalone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commands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combined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steps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create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job.</a:t>
            </a:r>
            <a:endParaRPr sz="1800">
              <a:latin typeface="Arial MT"/>
              <a:cs typeface="Arial MT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latin typeface="Arial MT"/>
                <a:cs typeface="Arial MT"/>
              </a:rPr>
              <a:t>Actions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smallest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portable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building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block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workflow.</a:t>
            </a:r>
            <a:endParaRPr sz="1800">
              <a:latin typeface="Arial MT"/>
              <a:cs typeface="Arial MT"/>
            </a:endParaRPr>
          </a:p>
          <a:p>
            <a:pPr marL="431800" marR="265430" indent="-419734">
              <a:lnSpc>
                <a:spcPct val="114599"/>
              </a:lnSpc>
              <a:buAutoNum type="arabicPeriod"/>
              <a:tabLst>
                <a:tab pos="431800" algn="l"/>
                <a:tab pos="432434" algn="l"/>
              </a:tabLst>
            </a:pPr>
            <a:r>
              <a:rPr sz="1800" spc="-60" dirty="0">
                <a:latin typeface="Arial MT"/>
                <a:cs typeface="Arial MT"/>
              </a:rPr>
              <a:t>You </a:t>
            </a:r>
            <a:r>
              <a:rPr sz="1800" dirty="0">
                <a:latin typeface="Arial MT"/>
                <a:cs typeface="Arial MT"/>
              </a:rPr>
              <a:t>can create your </a:t>
            </a:r>
            <a:r>
              <a:rPr sz="1800" spc="-5" dirty="0">
                <a:latin typeface="Arial MT"/>
                <a:cs typeface="Arial MT"/>
              </a:rPr>
              <a:t>own actions, or use actions </a:t>
            </a:r>
            <a:r>
              <a:rPr sz="1800" dirty="0">
                <a:latin typeface="Arial MT"/>
                <a:cs typeface="Arial MT"/>
              </a:rPr>
              <a:t>created </a:t>
            </a:r>
            <a:r>
              <a:rPr sz="1800" spc="-5" dirty="0">
                <a:latin typeface="Arial MT"/>
                <a:cs typeface="Arial MT"/>
              </a:rPr>
              <a:t>by the GitHub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community.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 action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workflow,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must</a:t>
            </a:r>
            <a:r>
              <a:rPr sz="1800" spc="-5" dirty="0">
                <a:latin typeface="Arial MT"/>
                <a:cs typeface="Arial MT"/>
              </a:rPr>
              <a:t> include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step.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671" y="377773"/>
            <a:ext cx="33254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What</a:t>
            </a:r>
            <a:r>
              <a:rPr sz="3000" spc="-5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are</a:t>
            </a:r>
            <a:r>
              <a:rPr sz="3000" spc="-4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Runners?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482422" y="1710156"/>
            <a:ext cx="7780020" cy="159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655320" indent="-419734">
              <a:lnSpc>
                <a:spcPct val="114599"/>
              </a:lnSpc>
              <a:spcBef>
                <a:spcPts val="100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runner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GitHub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Actions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runner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application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installed.</a:t>
            </a:r>
            <a:endParaRPr sz="1800">
              <a:latin typeface="Arial MT"/>
              <a:cs typeface="Arial MT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60" dirty="0">
                <a:latin typeface="Arial MT"/>
                <a:cs typeface="Arial MT"/>
              </a:rPr>
              <a:t>You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runner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hosted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GitHub,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host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own.</a:t>
            </a:r>
            <a:endParaRPr sz="1800">
              <a:latin typeface="Arial MT"/>
              <a:cs typeface="Arial MT"/>
            </a:endParaRPr>
          </a:p>
          <a:p>
            <a:pPr marL="431800" marR="5080" indent="-419734">
              <a:lnSpc>
                <a:spcPct val="114599"/>
              </a:lnSpc>
              <a:buAutoNum type="arabicPeriod"/>
              <a:tabLst>
                <a:tab pos="431800" algn="l"/>
                <a:tab pos="432434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runner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listens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 available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jobs,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runs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job 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time,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reports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progress,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logs, and </a:t>
            </a:r>
            <a:r>
              <a:rPr sz="1800" dirty="0">
                <a:latin typeface="Arial MT"/>
                <a:cs typeface="Arial MT"/>
              </a:rPr>
              <a:t>results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back to GitHub.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671" y="377773"/>
            <a:ext cx="32518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40" dirty="0">
                <a:solidFill>
                  <a:srgbClr val="000000"/>
                </a:solidFill>
                <a:latin typeface="Lucida Sans Unicode"/>
                <a:cs typeface="Lucida Sans Unicode"/>
              </a:rPr>
              <a:t>Types</a:t>
            </a:r>
            <a:r>
              <a:rPr sz="3000" spc="-19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000" spc="-20" dirty="0">
                <a:solidFill>
                  <a:srgbClr val="000000"/>
                </a:solidFill>
                <a:latin typeface="Lucida Sans Unicode"/>
                <a:cs typeface="Lucida Sans Unicode"/>
              </a:rPr>
              <a:t>of</a:t>
            </a:r>
            <a:r>
              <a:rPr sz="3000" spc="-18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000" spc="30" dirty="0">
                <a:solidFill>
                  <a:srgbClr val="000000"/>
                </a:solidFill>
                <a:latin typeface="Lucida Sans Unicode"/>
                <a:cs typeface="Lucida Sans Unicode"/>
              </a:rPr>
              <a:t>Runners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2422" y="1690256"/>
            <a:ext cx="7663815" cy="191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080" indent="-419734">
              <a:lnSpc>
                <a:spcPct val="114599"/>
              </a:lnSpc>
              <a:spcBef>
                <a:spcPts val="100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latin typeface="Arial MT"/>
                <a:cs typeface="Arial MT"/>
              </a:rPr>
              <a:t>GitHub-hosted </a:t>
            </a:r>
            <a:r>
              <a:rPr sz="1800" dirty="0">
                <a:latin typeface="Arial MT"/>
                <a:cs typeface="Arial MT"/>
              </a:rPr>
              <a:t>runners </a:t>
            </a:r>
            <a:r>
              <a:rPr sz="1800" spc="-5" dirty="0">
                <a:latin typeface="Arial MT"/>
                <a:cs typeface="Arial MT"/>
              </a:rPr>
              <a:t>are based on Ubuntu Linux, </a:t>
            </a:r>
            <a:r>
              <a:rPr sz="1800" dirty="0">
                <a:latin typeface="Arial MT"/>
                <a:cs typeface="Arial MT"/>
              </a:rPr>
              <a:t>Microsoft </a:t>
            </a:r>
            <a:r>
              <a:rPr sz="1800" spc="-5" dirty="0">
                <a:latin typeface="Arial MT"/>
                <a:cs typeface="Arial MT"/>
              </a:rPr>
              <a:t>Windows,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macOS, </a:t>
            </a:r>
            <a:r>
              <a:rPr sz="1800" spc="-5" dirty="0">
                <a:latin typeface="Arial MT"/>
                <a:cs typeface="Arial MT"/>
              </a:rPr>
              <a:t>and each job in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workflow </a:t>
            </a:r>
            <a:r>
              <a:rPr sz="1800" dirty="0">
                <a:latin typeface="Arial MT"/>
                <a:cs typeface="Arial MT"/>
              </a:rPr>
              <a:t>runs </a:t>
            </a:r>
            <a:r>
              <a:rPr sz="1800" spc="-5" dirty="0">
                <a:latin typeface="Arial MT"/>
                <a:cs typeface="Arial MT"/>
              </a:rPr>
              <a:t>in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fresh </a:t>
            </a:r>
            <a:r>
              <a:rPr sz="1800" dirty="0">
                <a:latin typeface="Arial MT"/>
                <a:cs typeface="Arial MT"/>
              </a:rPr>
              <a:t>virtual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environment.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"/>
                <a:cs typeface="Arial"/>
              </a:rPr>
              <a:t>(GitHub-hosted</a:t>
            </a:r>
            <a:r>
              <a:rPr sz="1800" b="1" spc="-5" dirty="0">
                <a:latin typeface="Arial"/>
                <a:cs typeface="Arial"/>
              </a:rPr>
              <a:t> runner)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 MT"/>
              <a:buAutoNum type="arabicPeriod"/>
            </a:pPr>
            <a:endParaRPr sz="2150">
              <a:latin typeface="Arial"/>
              <a:cs typeface="Arial"/>
            </a:endParaRPr>
          </a:p>
          <a:p>
            <a:pPr marL="431800" marR="144145" indent="-419734">
              <a:lnSpc>
                <a:spcPct val="114599"/>
              </a:lnSpc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latin typeface="Arial MT"/>
                <a:cs typeface="Arial MT"/>
              </a:rPr>
              <a:t>If </a:t>
            </a:r>
            <a:r>
              <a:rPr sz="1800" dirty="0">
                <a:latin typeface="Arial MT"/>
                <a:cs typeface="Arial MT"/>
              </a:rPr>
              <a:t>you </a:t>
            </a:r>
            <a:r>
              <a:rPr sz="1800" spc="-5" dirty="0">
                <a:latin typeface="Arial MT"/>
                <a:cs typeface="Arial MT"/>
              </a:rPr>
              <a:t>need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different </a:t>
            </a:r>
            <a:r>
              <a:rPr sz="1800" spc="-5" dirty="0">
                <a:latin typeface="Arial MT"/>
                <a:cs typeface="Arial MT"/>
              </a:rPr>
              <a:t>operating </a:t>
            </a:r>
            <a:r>
              <a:rPr sz="1800" dirty="0">
                <a:latin typeface="Arial MT"/>
                <a:cs typeface="Arial MT"/>
              </a:rPr>
              <a:t>system </a:t>
            </a:r>
            <a:r>
              <a:rPr sz="1800" spc="-5" dirty="0">
                <a:latin typeface="Arial MT"/>
                <a:cs typeface="Arial MT"/>
              </a:rPr>
              <a:t>or </a:t>
            </a:r>
            <a:r>
              <a:rPr sz="1800" dirty="0">
                <a:latin typeface="Arial MT"/>
                <a:cs typeface="Arial MT"/>
              </a:rPr>
              <a:t>require a specific </a:t>
            </a:r>
            <a:r>
              <a:rPr sz="1800" spc="-5" dirty="0">
                <a:latin typeface="Arial MT"/>
                <a:cs typeface="Arial MT"/>
              </a:rPr>
              <a:t>hardware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configuration,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host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own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runners.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b="1" dirty="0">
                <a:latin typeface="Arial"/>
                <a:cs typeface="Arial"/>
              </a:rPr>
              <a:t>(Self-hosted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runner)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471" y="387806"/>
            <a:ext cx="808799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80" dirty="0">
                <a:solidFill>
                  <a:srgbClr val="000000"/>
                </a:solidFill>
                <a:latin typeface="Lucida Sans Unicode"/>
                <a:cs typeface="Lucida Sans Unicode"/>
              </a:rPr>
              <a:t>Supported</a:t>
            </a:r>
            <a:r>
              <a:rPr sz="2900" spc="-16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900" spc="25" dirty="0">
                <a:solidFill>
                  <a:srgbClr val="000000"/>
                </a:solidFill>
                <a:latin typeface="Lucida Sans Unicode"/>
                <a:cs typeface="Lucida Sans Unicode"/>
              </a:rPr>
              <a:t>runners</a:t>
            </a:r>
            <a:r>
              <a:rPr sz="2900" spc="-16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900" spc="180" dirty="0">
                <a:solidFill>
                  <a:srgbClr val="000000"/>
                </a:solidFill>
                <a:latin typeface="Lucida Sans Unicode"/>
                <a:cs typeface="Lucida Sans Unicode"/>
              </a:rPr>
              <a:t>and</a:t>
            </a:r>
            <a:r>
              <a:rPr sz="2900" spc="-16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900" spc="125" dirty="0">
                <a:solidFill>
                  <a:srgbClr val="000000"/>
                </a:solidFill>
                <a:latin typeface="Lucida Sans Unicode"/>
                <a:cs typeface="Lucida Sans Unicode"/>
              </a:rPr>
              <a:t>hardware</a:t>
            </a:r>
            <a:r>
              <a:rPr sz="2900" spc="-15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900" spc="70" dirty="0">
                <a:solidFill>
                  <a:srgbClr val="000000"/>
                </a:solidFill>
                <a:latin typeface="Lucida Sans Unicode"/>
                <a:cs typeface="Lucida Sans Unicode"/>
              </a:rPr>
              <a:t>resources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471" y="1425969"/>
            <a:ext cx="6127750" cy="2526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Arial MT"/>
                <a:cs typeface="Arial MT"/>
              </a:rPr>
              <a:t>Hardware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specification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for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Windows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and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Linux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virtual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machines: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 MT"/>
              <a:cs typeface="Arial MT"/>
            </a:endParaRPr>
          </a:p>
          <a:p>
            <a:pPr marL="469900" indent="-336550">
              <a:lnSpc>
                <a:spcPts val="1664"/>
              </a:lnSpc>
              <a:spcBef>
                <a:spcPts val="5"/>
              </a:spcBef>
              <a:buChar char="●"/>
              <a:tabLst>
                <a:tab pos="469265" algn="l"/>
                <a:tab pos="469900" algn="l"/>
              </a:tabLst>
            </a:pPr>
            <a:r>
              <a:rPr sz="1400" spc="-5" dirty="0">
                <a:latin typeface="Arial MT"/>
                <a:cs typeface="Arial MT"/>
              </a:rPr>
              <a:t>2-core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CPU</a:t>
            </a:r>
            <a:endParaRPr sz="1400">
              <a:latin typeface="Arial MT"/>
              <a:cs typeface="Arial MT"/>
            </a:endParaRPr>
          </a:p>
          <a:p>
            <a:pPr marL="469900" indent="-336550">
              <a:lnSpc>
                <a:spcPts val="1650"/>
              </a:lnSpc>
              <a:buChar char="●"/>
              <a:tabLst>
                <a:tab pos="469265" algn="l"/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7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GB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RAM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memory</a:t>
            </a:r>
            <a:endParaRPr sz="1400">
              <a:latin typeface="Arial MT"/>
              <a:cs typeface="Arial MT"/>
            </a:endParaRPr>
          </a:p>
          <a:p>
            <a:pPr marL="469900" indent="-336550">
              <a:lnSpc>
                <a:spcPts val="1664"/>
              </a:lnSpc>
              <a:buChar char="●"/>
              <a:tabLst>
                <a:tab pos="469265" algn="l"/>
                <a:tab pos="469900" algn="l"/>
              </a:tabLst>
            </a:pPr>
            <a:r>
              <a:rPr sz="1400" spc="-5" dirty="0">
                <a:latin typeface="Arial MT"/>
                <a:cs typeface="Arial MT"/>
              </a:rPr>
              <a:t>14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GB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SSD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disk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space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●"/>
            </a:pPr>
            <a:endParaRPr sz="13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700" spc="-5" dirty="0">
                <a:latin typeface="Arial MT"/>
                <a:cs typeface="Arial MT"/>
              </a:rPr>
              <a:t>Hardware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specification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for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macOS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virtual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machines: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Arial MT"/>
              <a:cs typeface="Arial MT"/>
            </a:endParaRPr>
          </a:p>
          <a:p>
            <a:pPr marL="469900" indent="-336550">
              <a:lnSpc>
                <a:spcPts val="1664"/>
              </a:lnSpc>
              <a:buChar char="●"/>
              <a:tabLst>
                <a:tab pos="469265" algn="l"/>
                <a:tab pos="469900" algn="l"/>
              </a:tabLst>
            </a:pPr>
            <a:r>
              <a:rPr sz="1400" spc="-5" dirty="0">
                <a:latin typeface="Arial MT"/>
                <a:cs typeface="Arial MT"/>
              </a:rPr>
              <a:t>3-core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CPU</a:t>
            </a:r>
            <a:endParaRPr sz="1400">
              <a:latin typeface="Arial MT"/>
              <a:cs typeface="Arial MT"/>
            </a:endParaRPr>
          </a:p>
          <a:p>
            <a:pPr marL="469900" indent="-336550">
              <a:lnSpc>
                <a:spcPts val="1650"/>
              </a:lnSpc>
              <a:buChar char="●"/>
              <a:tabLst>
                <a:tab pos="469265" algn="l"/>
                <a:tab pos="469900" algn="l"/>
              </a:tabLst>
            </a:pPr>
            <a:r>
              <a:rPr sz="1400" spc="-5" dirty="0">
                <a:latin typeface="Arial MT"/>
                <a:cs typeface="Arial MT"/>
              </a:rPr>
              <a:t>14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GB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RAM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memory</a:t>
            </a:r>
            <a:endParaRPr sz="1400">
              <a:latin typeface="Arial MT"/>
              <a:cs typeface="Arial MT"/>
            </a:endParaRPr>
          </a:p>
          <a:p>
            <a:pPr marL="469900" indent="-336550">
              <a:lnSpc>
                <a:spcPts val="1664"/>
              </a:lnSpc>
              <a:buChar char="●"/>
              <a:tabLst>
                <a:tab pos="469265" algn="l"/>
                <a:tab pos="469900" algn="l"/>
              </a:tabLst>
            </a:pPr>
            <a:r>
              <a:rPr sz="1400" spc="-5" dirty="0">
                <a:latin typeface="Arial MT"/>
                <a:cs typeface="Arial MT"/>
              </a:rPr>
              <a:t>14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GB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SSD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disk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space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B07F8-7F5F-415D-BF11-1D47C432C8B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1E1FF-2457-E783-D9C3-453CF51BC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362" y="0"/>
            <a:ext cx="3949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31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94786-3736-4466-9587-7185E5EDA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9" y="157996"/>
            <a:ext cx="7050900" cy="442740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+mj-lt"/>
                <a:ea typeface="+mn-ea"/>
                <a:cs typeface="Segoe UI Light"/>
              </a:rPr>
              <a:t>AWS Global Infra – Edge Locations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98394-0493-4250-802D-9CB5F3484E5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602233" y="847856"/>
            <a:ext cx="376500" cy="359293"/>
          </a:xfrm>
          <a:prstGeom prst="rect">
            <a:avLst/>
          </a:prstGeom>
        </p:spPr>
      </p:pic>
      <p:pic>
        <p:nvPicPr>
          <p:cNvPr id="7" name="Graphic 6" descr="Customer review">
            <a:extLst>
              <a:ext uri="{FF2B5EF4-FFF2-40B4-BE49-F238E27FC236}">
                <a16:creationId xmlns:a16="http://schemas.microsoft.com/office/drawing/2014/main" id="{F1BA4FF3-CA25-4473-AE6D-C0D0E63A5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3554" y="709291"/>
            <a:ext cx="278725" cy="423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01CFC4-0F06-4EA1-94A5-A8C5B17B66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29" y="3431093"/>
            <a:ext cx="263556" cy="272741"/>
          </a:xfrm>
          <a:prstGeom prst="rect">
            <a:avLst/>
          </a:prstGeom>
          <a:effectLst/>
        </p:spPr>
      </p:pic>
      <p:pic>
        <p:nvPicPr>
          <p:cNvPr id="18" name="Graphic 17" descr="Customer review">
            <a:extLst>
              <a:ext uri="{FF2B5EF4-FFF2-40B4-BE49-F238E27FC236}">
                <a16:creationId xmlns:a16="http://schemas.microsoft.com/office/drawing/2014/main" id="{69A1B913-5AAC-4AC3-9FF5-9EC20FD09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8247" y="876890"/>
            <a:ext cx="360378" cy="36037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9DEB3AF-4407-2AB9-628D-31137321B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747" y="843225"/>
            <a:ext cx="6784041" cy="38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35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94A0D-E4A9-1551-1C64-EC26BEB4FD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60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8958F-0A2A-228A-08A7-BC69D449E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276" y="0"/>
            <a:ext cx="41294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964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6" descr="Data Points Digital background">
            <a:extLst>
              <a:ext uri="{FF2B5EF4-FFF2-40B4-BE49-F238E27FC236}">
                <a16:creationId xmlns:a16="http://schemas.microsoft.com/office/drawing/2014/main" id="{AEF97F71-0F77-9BA3-D5EA-D02E6B048F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2791" y="0"/>
            <a:ext cx="5001209" cy="2983230"/>
          </a:xfrm>
          <a:prstGeom prst="rect">
            <a:avLst/>
          </a:prstGeom>
        </p:spPr>
      </p:pic>
      <p:pic>
        <p:nvPicPr>
          <p:cNvPr id="6" name="Picture Placeholder 32" descr="Data Points Digital background">
            <a:extLst>
              <a:ext uri="{FF2B5EF4-FFF2-40B4-BE49-F238E27FC236}">
                <a16:creationId xmlns:a16="http://schemas.microsoft.com/office/drawing/2014/main" id="{FD0DCAF4-D469-213A-A81C-B7C5AE96A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2791" y="2351314"/>
            <a:ext cx="5001209" cy="2792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F59FF4-D9D9-DB14-393B-8406A9CF152D}"/>
              </a:ext>
            </a:extLst>
          </p:cNvPr>
          <p:cNvSpPr txBox="1"/>
          <p:nvPr/>
        </p:nvSpPr>
        <p:spPr>
          <a:xfrm>
            <a:off x="369142" y="2351315"/>
            <a:ext cx="2374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3600">
                <a:solidFill>
                  <a:srgbClr val="414141"/>
                </a:solidFill>
                <a:latin typeface="Arial"/>
              </a:rPr>
              <a:t>Thank You</a:t>
            </a:r>
            <a:endParaRPr lang="en-GB" sz="3600">
              <a:solidFill>
                <a:srgbClr val="41414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025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94786-3736-4466-9587-7185E5EDA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9" y="157996"/>
            <a:ext cx="7050900" cy="442740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+mj-lt"/>
                <a:ea typeface="+mn-ea"/>
                <a:cs typeface="Segoe UI Light"/>
              </a:rPr>
              <a:t>AWS Global Infra – Global Network Connectivity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98394-0493-4250-802D-9CB5F3484E5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602233" y="847856"/>
            <a:ext cx="376500" cy="359293"/>
          </a:xfrm>
          <a:prstGeom prst="rect">
            <a:avLst/>
          </a:prstGeom>
        </p:spPr>
      </p:pic>
      <p:pic>
        <p:nvPicPr>
          <p:cNvPr id="7" name="Graphic 6" descr="Customer review">
            <a:extLst>
              <a:ext uri="{FF2B5EF4-FFF2-40B4-BE49-F238E27FC236}">
                <a16:creationId xmlns:a16="http://schemas.microsoft.com/office/drawing/2014/main" id="{F1BA4FF3-CA25-4473-AE6D-C0D0E63A5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3554" y="709291"/>
            <a:ext cx="278725" cy="423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01CFC4-0F06-4EA1-94A5-A8C5B17B66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29" y="3431093"/>
            <a:ext cx="263556" cy="272741"/>
          </a:xfrm>
          <a:prstGeom prst="rect">
            <a:avLst/>
          </a:prstGeom>
          <a:effectLst/>
        </p:spPr>
      </p:pic>
      <p:pic>
        <p:nvPicPr>
          <p:cNvPr id="18" name="Graphic 17" descr="Customer review">
            <a:extLst>
              <a:ext uri="{FF2B5EF4-FFF2-40B4-BE49-F238E27FC236}">
                <a16:creationId xmlns:a16="http://schemas.microsoft.com/office/drawing/2014/main" id="{69A1B913-5AAC-4AC3-9FF5-9EC20FD09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8247" y="876890"/>
            <a:ext cx="360378" cy="36037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4F38F30-1A76-6867-2F64-F13649AA6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82" y="600735"/>
            <a:ext cx="7806018" cy="4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15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94786-3736-4466-9587-7185E5EDA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847" y="162402"/>
            <a:ext cx="4984497" cy="442740"/>
          </a:xfrm>
        </p:spPr>
        <p:txBody>
          <a:bodyPr>
            <a:normAutofit/>
          </a:bodyPr>
          <a:lstStyle/>
          <a:p>
            <a:r>
              <a:rPr lang="en-IN" spc="-40" dirty="0"/>
              <a:t>High</a:t>
            </a:r>
            <a:r>
              <a:rPr lang="en-IN" spc="-5" dirty="0"/>
              <a:t> </a:t>
            </a:r>
            <a:r>
              <a:rPr lang="en-IN" spc="-90" dirty="0"/>
              <a:t>Level</a:t>
            </a:r>
            <a:r>
              <a:rPr lang="en-IN" dirty="0"/>
              <a:t> </a:t>
            </a:r>
            <a:r>
              <a:rPr lang="en-IN" spc="-95" dirty="0"/>
              <a:t>Template</a:t>
            </a:r>
            <a:r>
              <a:rPr lang="en-IN" dirty="0"/>
              <a:t> </a:t>
            </a:r>
            <a:r>
              <a:rPr lang="en-IN" spc="-25" dirty="0"/>
              <a:t>Structure</a:t>
            </a:r>
            <a:endParaRPr lang="en-IN" b="0" i="0" dirty="0">
              <a:solidFill>
                <a:srgbClr val="16191F"/>
              </a:solidFill>
              <a:effectLst/>
              <a:latin typeface="Amazon Ember"/>
            </a:endParaRPr>
          </a:p>
        </p:txBody>
      </p:sp>
      <p:pic>
        <p:nvPicPr>
          <p:cNvPr id="7" name="Graphic 6" descr="Customer review">
            <a:extLst>
              <a:ext uri="{FF2B5EF4-FFF2-40B4-BE49-F238E27FC236}">
                <a16:creationId xmlns:a16="http://schemas.microsoft.com/office/drawing/2014/main" id="{F1BA4FF3-CA25-4473-AE6D-C0D0E63A5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3554" y="709291"/>
            <a:ext cx="278725" cy="423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01CFC4-0F06-4EA1-94A5-A8C5B17B66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29" y="3431093"/>
            <a:ext cx="263556" cy="272741"/>
          </a:xfrm>
          <a:prstGeom prst="rect">
            <a:avLst/>
          </a:prstGeom>
          <a:effectLst/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17294AA-B034-5F02-9A38-F3DEF10B0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33" y="439243"/>
            <a:ext cx="62865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05DBF4-8382-9FE5-803E-646A5F4AB7F9}"/>
              </a:ext>
            </a:extLst>
          </p:cNvPr>
          <p:cNvSpPr txBox="1"/>
          <p:nvPr/>
        </p:nvSpPr>
        <p:spPr>
          <a:xfrm>
            <a:off x="896385" y="579327"/>
            <a:ext cx="79757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Consolas"/>
                <a:cs typeface="Consolas"/>
              </a:rPr>
              <a:t>{</a:t>
            </a:r>
          </a:p>
          <a:p>
            <a:pPr marL="431165" marR="842644">
              <a:lnSpc>
                <a:spcPct val="100000"/>
              </a:lnSpc>
            </a:pPr>
            <a:r>
              <a:rPr lang="en-US" sz="1800" dirty="0">
                <a:latin typeface="Consolas"/>
                <a:cs typeface="Consolas"/>
              </a:rPr>
              <a:t>"Description"</a:t>
            </a:r>
            <a:r>
              <a:rPr lang="en-US" sz="1800" spc="-15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: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"A</a:t>
            </a:r>
            <a:r>
              <a:rPr lang="en-US" sz="1800" spc="-15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text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description</a:t>
            </a:r>
            <a:r>
              <a:rPr lang="en-US" sz="1800" spc="-15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for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the</a:t>
            </a:r>
            <a:r>
              <a:rPr lang="en-US" sz="1800" spc="-15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template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usage", </a:t>
            </a:r>
            <a:r>
              <a:rPr lang="en-US" sz="1800" spc="-8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"Parameters":</a:t>
            </a:r>
            <a:r>
              <a:rPr lang="en-US" sz="1800" spc="-5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{</a:t>
            </a:r>
          </a:p>
          <a:p>
            <a:pPr marL="850265">
              <a:lnSpc>
                <a:spcPct val="100000"/>
              </a:lnSpc>
            </a:pPr>
            <a:r>
              <a:rPr lang="en-US" sz="1800" dirty="0">
                <a:latin typeface="Consolas"/>
                <a:cs typeface="Consolas"/>
              </a:rPr>
              <a:t>//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A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set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of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inputs</a:t>
            </a:r>
            <a:r>
              <a:rPr lang="en-US" sz="1800" spc="-5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used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to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customize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the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template</a:t>
            </a:r>
            <a:r>
              <a:rPr lang="en-US" sz="1800" spc="-5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per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deployment</a:t>
            </a:r>
          </a:p>
          <a:p>
            <a:pPr marL="431165">
              <a:lnSpc>
                <a:spcPct val="100000"/>
              </a:lnSpc>
            </a:pPr>
            <a:r>
              <a:rPr lang="en-US" sz="1800" dirty="0">
                <a:latin typeface="Consolas"/>
                <a:cs typeface="Consolas"/>
              </a:rPr>
              <a:t>},</a:t>
            </a:r>
          </a:p>
          <a:p>
            <a:pPr marL="431165">
              <a:lnSpc>
                <a:spcPct val="100000"/>
              </a:lnSpc>
            </a:pPr>
            <a:r>
              <a:rPr lang="en-US" sz="1800" dirty="0">
                <a:latin typeface="Consolas"/>
                <a:cs typeface="Consolas"/>
              </a:rPr>
              <a:t>"Resources"</a:t>
            </a:r>
            <a:r>
              <a:rPr lang="en-US" sz="1800" spc="-4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:</a:t>
            </a:r>
            <a:r>
              <a:rPr lang="en-US" sz="1800" spc="-4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{</a:t>
            </a:r>
          </a:p>
          <a:p>
            <a:pPr marL="850265">
              <a:lnSpc>
                <a:spcPct val="100000"/>
              </a:lnSpc>
            </a:pPr>
            <a:r>
              <a:rPr lang="en-US" sz="1800" dirty="0">
                <a:latin typeface="Consolas"/>
                <a:cs typeface="Consolas"/>
              </a:rPr>
              <a:t>//</a:t>
            </a:r>
            <a:r>
              <a:rPr lang="en-US" sz="1800" spc="-15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The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set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of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AWS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resources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and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relationships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between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them</a:t>
            </a:r>
          </a:p>
          <a:p>
            <a:pPr marL="431165">
              <a:lnSpc>
                <a:spcPct val="100000"/>
              </a:lnSpc>
            </a:pPr>
            <a:r>
              <a:rPr lang="en-US" sz="1800" dirty="0">
                <a:latin typeface="Consolas"/>
                <a:cs typeface="Consolas"/>
              </a:rPr>
              <a:t>},</a:t>
            </a:r>
          </a:p>
          <a:p>
            <a:pPr marL="431165">
              <a:lnSpc>
                <a:spcPct val="100000"/>
              </a:lnSpc>
            </a:pPr>
            <a:r>
              <a:rPr lang="en-US" sz="1800" dirty="0">
                <a:latin typeface="Consolas"/>
                <a:cs typeface="Consolas"/>
              </a:rPr>
              <a:t>"Outputs"</a:t>
            </a:r>
            <a:r>
              <a:rPr lang="en-US" sz="1800" spc="-4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:</a:t>
            </a:r>
            <a:r>
              <a:rPr lang="en-US" sz="1800" spc="-4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{</a:t>
            </a:r>
          </a:p>
          <a:p>
            <a:pPr marL="850265">
              <a:lnSpc>
                <a:spcPct val="100000"/>
              </a:lnSpc>
            </a:pPr>
            <a:r>
              <a:rPr lang="en-US" sz="1800" dirty="0">
                <a:latin typeface="Consolas"/>
                <a:cs typeface="Consolas"/>
              </a:rPr>
              <a:t>//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A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set</a:t>
            </a:r>
            <a:r>
              <a:rPr lang="en-US" sz="1800" spc="-5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of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values</a:t>
            </a:r>
            <a:r>
              <a:rPr lang="en-US" sz="1800" spc="-5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to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be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made</a:t>
            </a:r>
            <a:r>
              <a:rPr lang="en-US" sz="1800" spc="-5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visible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to</a:t>
            </a:r>
            <a:r>
              <a:rPr lang="en-US" sz="1800" spc="-5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the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stack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creator</a:t>
            </a:r>
          </a:p>
          <a:p>
            <a:pPr marL="431165">
              <a:lnSpc>
                <a:spcPct val="100000"/>
              </a:lnSpc>
            </a:pPr>
            <a:r>
              <a:rPr lang="en-US" sz="1800" dirty="0">
                <a:latin typeface="Consolas"/>
                <a:cs typeface="Consolas"/>
              </a:rPr>
              <a:t>},</a:t>
            </a:r>
          </a:p>
          <a:p>
            <a:pPr marL="431165">
              <a:lnSpc>
                <a:spcPct val="100000"/>
              </a:lnSpc>
            </a:pPr>
            <a:r>
              <a:rPr lang="en-US" sz="1800" dirty="0">
                <a:latin typeface="Consolas"/>
                <a:cs typeface="Consolas"/>
              </a:rPr>
              <a:t>"</a:t>
            </a:r>
            <a:r>
              <a:rPr lang="en-US" sz="1800" dirty="0" err="1">
                <a:latin typeface="Consolas"/>
                <a:cs typeface="Consolas"/>
              </a:rPr>
              <a:t>AWSTemplateFormatVersion</a:t>
            </a:r>
            <a:r>
              <a:rPr lang="en-US" sz="1800" dirty="0">
                <a:latin typeface="Consolas"/>
                <a:cs typeface="Consolas"/>
              </a:rPr>
              <a:t>"</a:t>
            </a:r>
            <a:r>
              <a:rPr lang="en-US" sz="1800" spc="-15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:</a:t>
            </a:r>
            <a:r>
              <a:rPr lang="en-US" sz="1800" spc="-15" dirty="0">
                <a:latin typeface="Consolas"/>
                <a:cs typeface="Consolas"/>
              </a:rPr>
              <a:t> </a:t>
            </a:r>
            <a:r>
              <a:rPr lang="en-US" sz="1800" spc="-210" dirty="0">
                <a:latin typeface="Consolas"/>
                <a:cs typeface="Consolas"/>
              </a:rPr>
              <a:t>"2010-­‐09-­‐09”</a:t>
            </a:r>
            <a:endParaRPr lang="en-US"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lang="en-US" sz="1800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444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94786-3736-4466-9587-7185E5EDA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731" y="306066"/>
            <a:ext cx="4571999" cy="442740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16191F"/>
                </a:solidFill>
                <a:effectLst/>
                <a:latin typeface="Amazon Ember"/>
              </a:rPr>
              <a:t>AWS EC2</a:t>
            </a:r>
          </a:p>
        </p:txBody>
      </p:sp>
      <p:pic>
        <p:nvPicPr>
          <p:cNvPr id="7" name="Graphic 6" descr="Customer review">
            <a:extLst>
              <a:ext uri="{FF2B5EF4-FFF2-40B4-BE49-F238E27FC236}">
                <a16:creationId xmlns:a16="http://schemas.microsoft.com/office/drawing/2014/main" id="{F1BA4FF3-CA25-4473-AE6D-C0D0E63A5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3554" y="709291"/>
            <a:ext cx="278725" cy="423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01CFC4-0F06-4EA1-94A5-A8C5B17B66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29" y="3431093"/>
            <a:ext cx="263556" cy="272741"/>
          </a:xfrm>
          <a:prstGeom prst="rect">
            <a:avLst/>
          </a:prstGeom>
          <a:effectLst/>
        </p:spPr>
      </p:pic>
      <p:pic>
        <p:nvPicPr>
          <p:cNvPr id="18" name="Graphic 17" descr="Customer review">
            <a:extLst>
              <a:ext uri="{FF2B5EF4-FFF2-40B4-BE49-F238E27FC236}">
                <a16:creationId xmlns:a16="http://schemas.microsoft.com/office/drawing/2014/main" id="{69A1B913-5AAC-4AC3-9FF5-9EC20FD09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247" y="876890"/>
            <a:ext cx="360378" cy="360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8AA1C6-7D00-A168-AFF7-FDF2C0F6B8F5}"/>
              </a:ext>
            </a:extLst>
          </p:cNvPr>
          <p:cNvSpPr txBox="1"/>
          <p:nvPr/>
        </p:nvSpPr>
        <p:spPr>
          <a:xfrm>
            <a:off x="1531655" y="13279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dirty="0">
                <a:solidFill>
                  <a:srgbClr val="16191F"/>
                </a:solidFill>
                <a:effectLst/>
                <a:latin typeface="Amazon Ember"/>
              </a:rPr>
              <a:t>AMI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E3D84-B679-5AB1-1EF5-ECBCA9C0410C}"/>
              </a:ext>
            </a:extLst>
          </p:cNvPr>
          <p:cNvSpPr txBox="1"/>
          <p:nvPr/>
        </p:nvSpPr>
        <p:spPr>
          <a:xfrm>
            <a:off x="1531655" y="169732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dirty="0">
                <a:solidFill>
                  <a:srgbClr val="16191F"/>
                </a:solidFill>
                <a:effectLst/>
                <a:latin typeface="Amazon Ember"/>
              </a:rPr>
              <a:t>Instance 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55C96B-447F-3DBE-D95F-41F0E12ABFF7}"/>
              </a:ext>
            </a:extLst>
          </p:cNvPr>
          <p:cNvSpPr txBox="1"/>
          <p:nvPr/>
        </p:nvSpPr>
        <p:spPr>
          <a:xfrm>
            <a:off x="1477867" y="96119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dirty="0">
                <a:solidFill>
                  <a:srgbClr val="16191F"/>
                </a:solidFill>
                <a:effectLst/>
                <a:latin typeface="Amazon Ember"/>
              </a:rPr>
              <a:t>Instances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EC499-F7F2-840B-9AD3-4DF810AD043E}"/>
              </a:ext>
            </a:extLst>
          </p:cNvPr>
          <p:cNvSpPr txBox="1"/>
          <p:nvPr/>
        </p:nvSpPr>
        <p:spPr>
          <a:xfrm>
            <a:off x="1477867" y="20918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 dirty="0">
                <a:solidFill>
                  <a:srgbClr val="16191F"/>
                </a:solidFill>
                <a:effectLst/>
                <a:latin typeface="Amazon Ember"/>
              </a:rPr>
              <a:t>Instance purchasing options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7F1F5-1B10-DEB7-BBE1-C83AAE53F34D}"/>
              </a:ext>
            </a:extLst>
          </p:cNvPr>
          <p:cNvSpPr txBox="1"/>
          <p:nvPr/>
        </p:nvSpPr>
        <p:spPr>
          <a:xfrm>
            <a:off x="1477867" y="256917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 dirty="0">
                <a:solidFill>
                  <a:srgbClr val="16191F"/>
                </a:solidFill>
                <a:effectLst/>
                <a:latin typeface="Amazon Ember"/>
              </a:rPr>
              <a:t>Instance lifecycle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96B498-90A0-E2B1-8562-818554A79532}"/>
              </a:ext>
            </a:extLst>
          </p:cNvPr>
          <p:cNvSpPr txBox="1"/>
          <p:nvPr/>
        </p:nvSpPr>
        <p:spPr>
          <a:xfrm>
            <a:off x="1477867" y="3065676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 dirty="0">
                <a:solidFill>
                  <a:srgbClr val="16191F"/>
                </a:solidFill>
                <a:effectLst/>
                <a:latin typeface="Amazon Ember"/>
              </a:rPr>
              <a:t>Instance Security </a:t>
            </a:r>
          </a:p>
          <a:p>
            <a:pPr algn="l"/>
            <a:endParaRPr lang="en-IN" dirty="0">
              <a:solidFill>
                <a:srgbClr val="16191F"/>
              </a:solidFill>
              <a:latin typeface="Amazon Ember"/>
            </a:endParaRPr>
          </a:p>
          <a:p>
            <a:pPr algn="l"/>
            <a:r>
              <a:rPr lang="en-IN" b="0" i="0" dirty="0">
                <a:solidFill>
                  <a:srgbClr val="16191F"/>
                </a:solidFill>
                <a:effectLst/>
                <a:latin typeface="Amazon Ember"/>
              </a:rPr>
              <a:t>Storage </a:t>
            </a:r>
          </a:p>
          <a:p>
            <a:pPr algn="l"/>
            <a:endParaRPr lang="en-IN" b="0" i="0" dirty="0">
              <a:solidFill>
                <a:srgbClr val="16191F"/>
              </a:solidFill>
              <a:effectLst/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31177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9"/>
</p:tagLst>
</file>

<file path=ppt/theme/theme1.xml><?xml version="1.0" encoding="utf-8"?>
<a:theme xmlns:a="http://schemas.openxmlformats.org/drawingml/2006/main" name="HV2019">
  <a:themeElements>
    <a:clrScheme name="Custom 2">
      <a:dk1>
        <a:srgbClr val="414141"/>
      </a:dk1>
      <a:lt1>
        <a:srgbClr val="FFFFFF"/>
      </a:lt1>
      <a:dk2>
        <a:srgbClr val="000000"/>
      </a:dk2>
      <a:lt2>
        <a:srgbClr val="D8D9D8"/>
      </a:lt2>
      <a:accent1>
        <a:srgbClr val="650000"/>
      </a:accent1>
      <a:accent2>
        <a:srgbClr val="CC0000"/>
      </a:accent2>
      <a:accent3>
        <a:srgbClr val="306D72"/>
      </a:accent3>
      <a:accent4>
        <a:srgbClr val="7EC2C8"/>
      </a:accent4>
      <a:accent5>
        <a:srgbClr val="D9D9D9"/>
      </a:accent5>
      <a:accent6>
        <a:srgbClr val="D9D9D9"/>
      </a:accent6>
      <a:hlink>
        <a:srgbClr val="CC0000"/>
      </a:hlink>
      <a:folHlink>
        <a:srgbClr val="525252"/>
      </a:folHlink>
    </a:clrScheme>
    <a:fontScheme name="HDS 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_Hitachi_PowerPoint_Template_FINAL.pptx  -  Read-Only" id="{A5CDBAD9-1B98-4597-8A20-9682EA41F568}" vid="{BE10C746-CE72-47A2-88CC-A2D16CC9EB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HDS 2011">
      <a:dk1>
        <a:sysClr val="windowText" lastClr="000000"/>
      </a:dk1>
      <a:lt1>
        <a:sysClr val="window" lastClr="FFFFFF"/>
      </a:lt1>
      <a:dk2>
        <a:srgbClr val="14AF9F"/>
      </a:dk2>
      <a:lt2>
        <a:srgbClr val="6D6E71"/>
      </a:lt2>
      <a:accent1>
        <a:srgbClr val="FD0014"/>
      </a:accent1>
      <a:accent2>
        <a:srgbClr val="C20014"/>
      </a:accent2>
      <a:accent3>
        <a:srgbClr val="009933"/>
      </a:accent3>
      <a:accent4>
        <a:srgbClr val="0073B2"/>
      </a:accent4>
      <a:accent5>
        <a:srgbClr val="DEB408"/>
      </a:accent5>
      <a:accent6>
        <a:srgbClr val="DC7400"/>
      </a:accent6>
      <a:hlink>
        <a:srgbClr val="FD0014"/>
      </a:hlink>
      <a:folHlink>
        <a:srgbClr val="C20014"/>
      </a:folHlink>
    </a:clrScheme>
    <a:fontScheme name="HDS 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HDS 2011">
      <a:dk1>
        <a:sysClr val="windowText" lastClr="000000"/>
      </a:dk1>
      <a:lt1>
        <a:sysClr val="window" lastClr="FFFFFF"/>
      </a:lt1>
      <a:dk2>
        <a:srgbClr val="14AF9F"/>
      </a:dk2>
      <a:lt2>
        <a:srgbClr val="6D6E71"/>
      </a:lt2>
      <a:accent1>
        <a:srgbClr val="FD0014"/>
      </a:accent1>
      <a:accent2>
        <a:srgbClr val="C20014"/>
      </a:accent2>
      <a:accent3>
        <a:srgbClr val="009933"/>
      </a:accent3>
      <a:accent4>
        <a:srgbClr val="0073B2"/>
      </a:accent4>
      <a:accent5>
        <a:srgbClr val="DEB408"/>
      </a:accent5>
      <a:accent6>
        <a:srgbClr val="DC7400"/>
      </a:accent6>
      <a:hlink>
        <a:srgbClr val="FD0014"/>
      </a:hlink>
      <a:folHlink>
        <a:srgbClr val="C20014"/>
      </a:folHlink>
    </a:clrScheme>
    <a:fontScheme name="HDS 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3341056BC86D4DB76C8E15DA630D2D" ma:contentTypeVersion="6" ma:contentTypeDescription="Create a new document." ma:contentTypeScope="" ma:versionID="ffecc88a9cdd1811f0781bb6c880c55e">
  <xsd:schema xmlns:xsd="http://www.w3.org/2001/XMLSchema" xmlns:xs="http://www.w3.org/2001/XMLSchema" xmlns:p="http://schemas.microsoft.com/office/2006/metadata/properties" xmlns:ns2="246dab03-cd34-4317-8028-bb56ef45c4f2" xmlns:ns3="8fcb25b4-cc2f-486b-8992-4b679a7f91ef" targetNamespace="http://schemas.microsoft.com/office/2006/metadata/properties" ma:root="true" ma:fieldsID="cb18861ff19cd2dfc06872c4b05898ce" ns2:_="" ns3:_="">
    <xsd:import namespace="246dab03-cd34-4317-8028-bb56ef45c4f2"/>
    <xsd:import namespace="8fcb25b4-cc2f-486b-8992-4b679a7f91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6dab03-cd34-4317-8028-bb56ef45c4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cb25b4-cc2f-486b-8992-4b679a7f91e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fcb25b4-cc2f-486b-8992-4b679a7f91ef">
      <UserInfo>
        <DisplayName>Nandakumar Rajamani</DisplayName>
        <AccountId>30</AccountId>
        <AccountType/>
      </UserInfo>
      <UserInfo>
        <DisplayName>Nagurameer Shaik</DisplayName>
        <AccountId>28</AccountId>
        <AccountType/>
      </UserInfo>
      <UserInfo>
        <DisplayName>Elango Chinnaiya</DisplayName>
        <AccountId>57</AccountId>
        <AccountType/>
      </UserInfo>
      <UserInfo>
        <DisplayName>Vinit Naik</DisplayName>
        <AccountId>17</AccountId>
        <AccountType/>
      </UserInfo>
      <UserInfo>
        <DisplayName>Penty Kishore</DisplayName>
        <AccountId>32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5EC606C-8CEF-4A0E-B48A-27CC9520E1A3}">
  <ds:schemaRefs>
    <ds:schemaRef ds:uri="246dab03-cd34-4317-8028-bb56ef45c4f2"/>
    <ds:schemaRef ds:uri="8fcb25b4-cc2f-486b-8992-4b679a7f91e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81C1CD3-A149-43D2-8071-345E80F69D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B281DB-C7A9-4B08-B6FE-63D6BB4AFC25}">
  <ds:schemaRefs>
    <ds:schemaRef ds:uri="246dab03-cd34-4317-8028-bb56ef45c4f2"/>
    <ds:schemaRef ds:uri="8fcb25b4-cc2f-486b-8992-4b679a7f91e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</TotalTime>
  <Words>2701</Words>
  <Application>Microsoft Office PowerPoint</Application>
  <PresentationFormat>On-screen Show (16:9)</PresentationFormat>
  <Paragraphs>439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6" baseType="lpstr">
      <vt:lpstr>Amazon Ember</vt:lpstr>
      <vt:lpstr>AmazonEmber</vt:lpstr>
      <vt:lpstr>Arial</vt:lpstr>
      <vt:lpstr>Arial MT</vt:lpstr>
      <vt:lpstr>Calibri</vt:lpstr>
      <vt:lpstr>Calibri Light</vt:lpstr>
      <vt:lpstr>Consolas</vt:lpstr>
      <vt:lpstr>HelveticaNeueLT Std</vt:lpstr>
      <vt:lpstr>Lucida Sans Unicode</vt:lpstr>
      <vt:lpstr>Noto Sans Symbols</vt:lpstr>
      <vt:lpstr>Söhne</vt:lpstr>
      <vt:lpstr>Trebuchet MS</vt:lpstr>
      <vt:lpstr>Wingdings</vt:lpstr>
      <vt:lpstr>HV2019</vt:lpstr>
      <vt:lpstr>Office Theme</vt:lpstr>
      <vt:lpstr>PowerPoint Presentation</vt:lpstr>
      <vt:lpstr>Agenda</vt:lpstr>
      <vt:lpstr>CloudFormation</vt:lpstr>
      <vt:lpstr>CloudFormation - Components &amp; Technology</vt:lpstr>
      <vt:lpstr>AWS Global Infra – Regions </vt:lpstr>
      <vt:lpstr>AWS Global Infra – Edge Locations</vt:lpstr>
      <vt:lpstr>AWS Global Infra – Global Network Connectivity</vt:lpstr>
      <vt:lpstr>High Level Template Structure</vt:lpstr>
      <vt:lpstr>AWS EC2</vt:lpstr>
      <vt:lpstr>A Simple Template that creates an EC2 Instance</vt:lpstr>
      <vt:lpstr>A Simple Template that creates an EC2 Instance</vt:lpstr>
      <vt:lpstr>A Simple Template that creates an EC2 Instance</vt:lpstr>
      <vt:lpstr>Using a template to create and manage a stack via the AWS CLI</vt:lpstr>
      <vt:lpstr>Other AWS CLI actions for CloudFormation</vt:lpstr>
      <vt:lpstr>Help via the AWS CLI</vt:lpstr>
      <vt:lpstr>$ aws cloudformation update-­‐stack help</vt:lpstr>
      <vt:lpstr>AWS Identity and Access Management (IAM)</vt:lpstr>
      <vt:lpstr>AWS IAM Policy Types</vt:lpstr>
      <vt:lpstr>IAM Policy Categories</vt:lpstr>
      <vt:lpstr>PowerPoint Presentation</vt:lpstr>
      <vt:lpstr>PowerPoint Presentation</vt:lpstr>
      <vt:lpstr>PowerPoint Presentation</vt:lpstr>
      <vt:lpstr>AWS Service Catalog</vt:lpstr>
      <vt:lpstr>What is AWS Service Catalog?</vt:lpstr>
      <vt:lpstr>How it works </vt:lpstr>
      <vt:lpstr>Pricing and availability</vt:lpstr>
      <vt:lpstr>What are the benefits of using AWS Service Catalog?</vt:lpstr>
      <vt:lpstr>Day 2</vt:lpstr>
      <vt:lpstr>The AWS Container Ecosystem</vt:lpstr>
      <vt:lpstr>What is Amazon EC2 Container Registry (ECR)?</vt:lpstr>
      <vt:lpstr>Docker Images</vt:lpstr>
      <vt:lpstr>Docker Images</vt:lpstr>
      <vt:lpstr>ECR Components</vt:lpstr>
      <vt:lpstr>Pricing &amp; Availability</vt:lpstr>
      <vt:lpstr>Amazon EC2 Container Service (ECS)</vt:lpstr>
      <vt:lpstr>Amazon EC2 Container Service (ECS)</vt:lpstr>
      <vt:lpstr>How does ECS map to traditional workloads?</vt:lpstr>
      <vt:lpstr>How does ECS work?</vt:lpstr>
      <vt:lpstr>How does ECS work?</vt:lpstr>
      <vt:lpstr>A few features, but many more.</vt:lpstr>
      <vt:lpstr>PowerPoint Presentation</vt:lpstr>
      <vt:lpstr>Architecture</vt:lpstr>
      <vt:lpstr>Master</vt:lpstr>
      <vt:lpstr>Amazon EKS</vt:lpstr>
      <vt:lpstr>Cross-account Kubernetes</vt:lpstr>
      <vt:lpstr>EKS Cross-Account Networking: Availability Zones</vt:lpstr>
      <vt:lpstr>PowerPoint Presentation</vt:lpstr>
      <vt:lpstr>Agenda</vt:lpstr>
      <vt:lpstr>Introduction</vt:lpstr>
      <vt:lpstr>The components of GitHub Actions</vt:lpstr>
      <vt:lpstr>What are Workflows?</vt:lpstr>
      <vt:lpstr>What are Events?</vt:lpstr>
      <vt:lpstr>What are Jobs?</vt:lpstr>
      <vt:lpstr>What are Steps?</vt:lpstr>
      <vt:lpstr>What are Actions?</vt:lpstr>
      <vt:lpstr>What are Runners?</vt:lpstr>
      <vt:lpstr>Types of Runners</vt:lpstr>
      <vt:lpstr>Supported runners and hardware resources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Hitachi Cloud Managed Services</dc:title>
  <dc:creator>Ajay Pulpa</dc:creator>
  <cp:lastModifiedBy>Sainath Reddy Andru</cp:lastModifiedBy>
  <cp:revision>5</cp:revision>
  <dcterms:created xsi:type="dcterms:W3CDTF">2020-10-20T17:42:25Z</dcterms:created>
  <dcterms:modified xsi:type="dcterms:W3CDTF">2023-03-16T05:50:19Z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0x010100C13341056BC86D4DB76C8E15DA630D2D</vt:lpwstr>
  </property>
</Properties>
</file>